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3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5" r:id="rId2"/>
    <p:sldMasterId id="2147483684" r:id="rId3"/>
  </p:sldMasterIdLst>
  <p:notesMasterIdLst>
    <p:notesMasterId r:id="rId17"/>
  </p:notesMasterIdLst>
  <p:handoutMasterIdLst>
    <p:handoutMasterId r:id="rId18"/>
  </p:handoutMasterIdLst>
  <p:sldIdLst>
    <p:sldId id="259" r:id="rId4"/>
    <p:sldId id="261" r:id="rId5"/>
    <p:sldId id="269" r:id="rId6"/>
    <p:sldId id="260" r:id="rId7"/>
    <p:sldId id="275" r:id="rId8"/>
    <p:sldId id="271" r:id="rId9"/>
    <p:sldId id="272" r:id="rId10"/>
    <p:sldId id="273" r:id="rId11"/>
    <p:sldId id="274" r:id="rId12"/>
    <p:sldId id="276" r:id="rId13"/>
    <p:sldId id="277" r:id="rId14"/>
    <p:sldId id="264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8FC7"/>
    <a:srgbClr val="346296"/>
    <a:srgbClr val="FFFFFF"/>
    <a:srgbClr val="3B2B46"/>
    <a:srgbClr val="36393F"/>
    <a:srgbClr val="202225"/>
    <a:srgbClr val="18191C"/>
    <a:srgbClr val="B1CAC5"/>
    <a:srgbClr val="1E1E1E"/>
    <a:srgbClr val="1B1A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3CE5AD-AD80-2382-84CB-CAAB2AE003D1}" v="5" dt="2022-05-16T07:46:14.265"/>
    <p1510:client id="{9F5E73EE-C182-CE6B-FEDB-F38225780715}" v="40" dt="2022-05-16T09:16:34.664"/>
    <p1510:client id="{A9231D11-D11C-4C09-A742-CB951357B0A2}" v="27" dt="2022-05-16T09:16:44.332"/>
    <p1510:client id="{C1969BF9-F294-44C7-A8A7-D14F38B0C65C}" v="44" dt="2022-05-16T07:40:30.578"/>
    <p1510:client id="{D813661B-0F31-685F-9569-23F93399A735}" v="4" dt="2022-05-16T08:10:57.882"/>
    <p1510:client id="{E1DED306-7C78-8571-7CD0-FE076B45A83D}" v="4" dt="2022-05-16T08:27:14.8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908" autoAdjust="0"/>
  </p:normalViewPr>
  <p:slideViewPr>
    <p:cSldViewPr snapToGrid="0">
      <p:cViewPr varScale="1">
        <p:scale>
          <a:sx n="129" d="100"/>
          <a:sy n="129" d="100"/>
        </p:scale>
        <p:origin x="90" y="114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632" y="11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21/06/2022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21:17:16.341"/>
    </inkml:context>
    <inkml:brush xml:id="br0">
      <inkml:brushProperty name="width" value="0.1" units="cm"/>
      <inkml:brushProperty name="height" value="0.1" units="cm"/>
      <inkml:brushProperty name="color" value="#FF00FF"/>
    </inkml:brush>
  </inkml:definitions>
  <inkml:trace contextRef="#ctx0" brushRef="#br0">18330 1 24575,'-1'43'0,"-1"1"0,-2-1 0,-2 0 0,-1-1 0,-3 0 0,-29 79 0,17-66 0,-3-1 0,-3-1 0,-1-1 0,-3-2 0,-2-1 0,-2-2 0,-2-1 0,-2-2 0,-2-2 0,-2-1 0,-1-3 0,-3-2 0,0-1 0,-2-3 0,-2-2 0,0-3 0,-108 41 0,12-26 0,-1-7 0,-183 21 0,256-45 0,-1297 158-277,-12-100 0,-630-71 277,703-1 0,144-17 0,848 12 0,-1000 6 554,1073 14-554,0 10 0,-457 103 0,600-97 0,-179 76 0,-85 70 0,109-49 0,-1096 474 0,1118-511 0,-3-9 0,-371 70 0,459-118 0,-370 68 0,380-80 0,-248 3 0,234-16 0,-264 44 0,48 10 0,294-46 0,0 3 0,2 3 0,0 3 0,-104 49 0,161-63 0,0 1 0,1 1 0,0 0 0,0 2 0,-27 25 0,-66 83 0,16-16 0,79-89 0,0 2 0,1-1 0,1 2 0,1 0 0,0 0 0,2 1 0,0 1 0,1 0 0,1 0 0,-7 27 0,-27 105-1365,32-121-5461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21:21:14.81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91 24575,'237'-16'0,"-98"4"0,1158-44 0,-389 50 0,-555 7 0,-102 14 0,-29-1 0,343-13 0,-340-2 0,-22 17 0,-24 0 0,-87-16-73,-39-1-358,0 2 1,97 16-1,-124-12-6395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21:21:18.88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90 24575,'1434'-46'-689,"-377"9"478,8 31 806,-899 6-290,560 0-305,-666 5-1365,-40 2-5461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21:21:21.374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0 94 24575,'1057'-25'0,"1222"-44"-704,678 72 1408,-2444 31-704,-364-20 0,620 2 0,-527-19 0,-132 2 0,-41-2 0,0 2 0,-1 4 0,1 3 0,81 18 0,-82-11 0,-1-4 0,1-3 0,1-2 0,88-7 0,116 6 0,-198 15-1365,-55-13-5461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21:21:23.816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1 31 24575,'1045'-15'0,"-96"0"0,1066 15 0,-1108 32 0,-313-5 0,115 4 0,58 2 0,-438-22 0,376 5 0,1245-16 0,-1517 16 73,-219-5-1511,-150-8-5388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21:21:25.674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0 0 24575,'2170'0'0,"-2144"2"0,0 0 0,36 9 0,-34-5 0,51 3 0,-43-8-273,0 2 0,0 2 0,-1 0 0,68 22 0,-79-19-6553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21:21:27.466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28 24575,'187'-14'0,"-33"0"0,442 43 0,-177-1 0,275-26 71,-351-4-1507,-318 2-5390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21:21:29.569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0 34 24575,'5'-3'0,"0"0"0,0 0 0,0 1 0,0 0 0,0-1 0,0 2 0,1-1 0,-1 1 0,1 0 0,-1 0 0,1 0 0,0 1 0,-1 0 0,7 0 0,7-1 0,698-9 0,-448 13 0,2055-2 0,-2275 1 0,1 3 0,79 18 0,-78-12 0,0-2 0,64 2 0,-74-8 66,45 8 1,22 2-1565,-81-11-5328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21:21:33.292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92 24575,'1225'-42'-123,"-463"7"-584,1050 20 709,-1244 17-539,-531-2-6289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21:21:36.917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1 31 24575,'71'9'0,"-18"0"0,410 5 0,3-30 0,69-1 0,64 0 0,-15 4-289,-454 14-787,-105-2-5750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21:21:42.952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0 31 24575,'1357'-18'0,"-494"6"0,-630 26 130,-72-1-1625,-99-10-5331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21:17:18.882"/>
    </inkml:context>
    <inkml:brush xml:id="br0">
      <inkml:brushProperty name="width" value="0.1" units="cm"/>
      <inkml:brushProperty name="height" value="0.1" units="cm"/>
      <inkml:brushProperty name="color" value="#FF00FF"/>
    </inkml:brush>
  </inkml:definitions>
  <inkml:trace contextRef="#ctx0" brushRef="#br0">0 124 24575,'6'-2'0,"0"0"0,0 1 0,0-2 0,-1 1 0,1-1 0,-1 0 0,1 0 0,-1 0 0,8-8 0,9-3 0,3 0 0,1 0 0,0 3 0,39-13 0,-56 21 0,0 0 0,0 1 0,1 0 0,-1 1 0,1 0 0,0 0 0,-1 1 0,1 0 0,-1 1 0,1 0 0,0 0 0,-1 1 0,18 6 0,-23-5 0,1 1 0,-1-1 0,0 1 0,0 0 0,0 1 0,-1-1 0,0 1 0,1-1 0,-1 1 0,-1 0 0,1 0 0,-1 0 0,0 1 0,0-1 0,-1 0 0,1 1 0,0 8 0,13 30 0,44 61 0,-4-8 0,-10-8-1365,-34-69-5461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21:23:30.491"/>
    </inkml:context>
    <inkml:brush xml:id="br0">
      <inkml:brushProperty name="width" value="0.10019" units="cm"/>
      <inkml:brushProperty name="height" value="0.10019" units="cm"/>
      <inkml:brushProperty name="color" value="#FFFF00"/>
    </inkml:brush>
  </inkml:definitions>
  <inkml:trace contextRef="#ctx0" brushRef="#br0">6221 838 24575,'-2'-5'0,"0"1"0,0-1 0,0 1 0,0 0 0,-1 0 0,1 0 0,-1 0 0,0 0 0,0 0 0,-1 1 0,1-1 0,-5-2 0,1-2 0,-40-36 0,-82-59 0,79 66 0,9 10 0,-2 1 0,0 3 0,-2 1 0,-72-23 0,15 5 0,20 5 0,-2 3 0,-2 4 0,-1 4 0,-134-20 0,-712-110 0,836 134 0,-1 4 0,-107-4 0,-196 14 0,-11-8 0,40-1 0,-773 16 0,1128 0 0,1 0 0,-1 2 0,1 0 0,0 0 0,0 2 0,0 0 0,-28 14 0,-104 65 0,59-30 0,35-25 0,2 2 0,2 3 0,1 2 0,1 2 0,2 2 0,-61 70 0,52-41 0,2 3 0,4 3 0,3 1 0,3 2 0,4 2 0,3 2 0,4 1 0,-22 91 0,19-42 0,5 2 0,6 0 0,7 2 0,-2 206 0,18-137 0,5 139 0,2-293 0,22 95 0,-6-74 0,-14-48 0,-1 1 0,0 0 0,3 36 0,23 232 0,-30-271 0,0-1 0,1 0 0,2-1 0,0 1 0,1-1 0,1 0 0,1-1 0,0 0 0,2 0 0,0-1 0,22 27 0,-23-33 0,0-1 0,1 0 0,0 0 0,0-2 0,1 1 0,1-2 0,23 14 0,-8-9 0,0 0 0,54 15 0,-25-1 0,-48-22 0,1 1 0,-1-2 0,1 1 0,13 3 0,274 70 0,-255-69 0,0-2 0,1-2 0,-1-1 0,1-3 0,64-5 0,-8 1 0,2914 3 0,-2679 15 0,-87-2 0,266 21 0,-475-29 0,60 18 0,-62-13 0,64 8 0,-46-10 0,99 28 0,-30-5 0,-86-23 0,-2-2 0,0 1 0,0 2 0,-1 2 0,0 1 0,36 19 0,-51-22 0,1-1 0,-1-1 0,1-1 0,0-1 0,40 6 0,-35-7 0,0 1 0,0 1 0,27 10 0,111 41 0,-108-40 0,-1 2 0,74 38 0,-117-50 0,-1 0 0,0 1 0,-1 0 0,0 1 0,0 0 0,-1 0 0,0 1 0,-1 0 0,0 1 0,0-1 0,-1 1 0,7 19 0,4 14 0,23 88 0,-35-108-1365,-1-2-5461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21:23:45.430"/>
    </inkml:context>
    <inkml:brush xml:id="br0">
      <inkml:brushProperty name="width" value="0.10019" units="cm"/>
      <inkml:brushProperty name="height" value="0.10019" units="cm"/>
      <inkml:brushProperty name="color" value="#FF0000"/>
    </inkml:brush>
  </inkml:definitions>
  <inkml:trace contextRef="#ctx0" brushRef="#br0">6636 5109 24575,'-18'-2'0,"0"-1"0,1-1 0,-1 0 0,1-1 0,0-1 0,1-1 0,-1 0 0,-19-13 0,-47-18 0,24 18 0,31 11 0,0-1 0,1-1 0,-34-18 0,29 12 0,-1 2 0,-1 1 0,0 1 0,-43-9 0,30 9 0,-66-27 0,91 32 0,-1 1 0,0 1 0,0 1 0,-25-2 0,3 0 0,-28-2 0,0 4 0,-122 6 0,65 2 0,29-4 0,-19 0 0,-194 21 0,178-10 0,48-6 0,15 9 0,-9 1 0,-120-13 0,120-3 0,-153 16 0,78 1 0,-296-9 0,242-9 0,80 5 0,-148-5 0,228 0 0,1-3 0,-1-2 0,-68-20 0,88 16 0,1-1 0,-1-1 0,-50-34 0,-31-15 0,-51-20 0,137 68 0,0-2 0,2-1 0,0-1 0,-21-24 0,-50-42 0,64 59 0,1-2 0,-43-50 0,-162-198 0,195 227 0,-40-52 0,-51-61 0,-70-163 0,195 313 0,-40-65 0,-31-58 0,-42-74 0,23 41 0,-29-102 0,112 236 0,1 0 0,-8-41 0,-15-45 0,22 82 0,2-1 0,2-1 0,-7-71 0,-11-51 0,-23-104 0,36 192 0,4 0 0,4-1 0,4-142 0,3 110 0,1 88 0,0 0 0,1-1 0,1 1 0,0 0 0,2 1 0,0-1 0,1 1 0,1 0 0,0 1 0,2 0 0,0 0 0,1 1 0,13-16 0,4-2 0,2 1 0,2 2 0,1 1 0,59-43 0,-74 60 0,0 1 0,1 1 0,1 0 0,-1 2 0,2 0 0,-1 1 0,1 1 0,1 1 0,-1 1 0,31-4 0,162-19 0,-157 23 0,-1-2 0,0-3 0,94-28 0,-121 26 0,-1 0 0,1-2 0,-2-1 0,0-1 0,-1-2 0,-1 0 0,0-2 0,-2 0 0,0-2 0,-1-1 0,30-41 0,-48 58-227,0 0-1,-1-1 1,0 1-1,0-1 1,2-9-1,1-6-6598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21:24:17.792"/>
    </inkml:context>
    <inkml:brush xml:id="br0">
      <inkml:brushProperty name="width" value="0.1" units="cm"/>
      <inkml:brushProperty name="height" value="0.1" units="cm"/>
      <inkml:brushProperty name="color" value="#FFFF00"/>
    </inkml:brush>
  </inkml:definitions>
  <inkml:trace contextRef="#ctx0" brushRef="#br0">0 135 24575,'15'1'0,"0"0"0,-1 0 0,0 2 0,1 0 0,-1 0 0,0 1 0,0 1 0,-1 1 0,26 13 0,-3 4 0,-1 1 0,33 30 0,-34-26 0,69 44 0,-102-71 0,1-1 0,0 1 0,-1 0 0,1-1 0,0 1 0,0-1 0,0 1 0,0-1 0,-1 0 0,1 0 0,0 0 0,0 0 0,0 0 0,0 0 0,0 0 0,-1-1 0,1 1 0,0-1 0,0 1 0,0-1 0,-1 0 0,1 0 0,0 0 0,-1 1 0,1-2 0,-1 1 0,1 0 0,-1 0 0,0 0 0,1-1 0,-1 1 0,0-1 0,2-1 0,4-8 0,0 1 0,0-1 0,9-23 0,-7 16 0,33-69-13,-15 29-663,38-57 0,-50 93-6150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21:24:22.245"/>
    </inkml:context>
    <inkml:brush xml:id="br0">
      <inkml:brushProperty name="width" value="0.1" units="cm"/>
      <inkml:brushProperty name="height" value="0.1" units="cm"/>
      <inkml:brushProperty name="color" value="#FFFF00"/>
    </inkml:brush>
  </inkml:definitions>
  <inkml:trace contextRef="#ctx0" brushRef="#br0">1 358 24575,'24'1'0,"1"2"0,-1 1 0,0 0 0,38 14 0,-35-10 0,1 0 0,54 5 0,-11 2 0,-61-12 0,1 0 0,-1 0 0,0-1 0,1 0 0,-1-1 0,1 0 0,0-1 0,-1 0 0,1-1 0,20-4 0,-29 4 0,1 0 0,0-1 0,-1 0 0,0 0 0,1 0 0,-1 0 0,0 0 0,0 0 0,0 0 0,0-1 0,0 1 0,-1-1 0,1 1 0,-1-1 0,0 0 0,1 1 0,-1-1 0,-1 0 0,1 0 0,0 0 0,-1 0 0,1-4 0,1-10 0,-1 0 0,-2-30 0,0 28 0,-4-237-1365,5 229-5461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21:24:27.125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1 128 24575,'25'-2'0,"1"-1"0,-1-1 0,0-2 0,-1 0 0,43-17 0,-38 12 0,-1 2 0,2 0 0,52-6 0,-69 13 0,0 0 0,-1-1 0,1 0 0,-1-1 0,0-1 0,0 1 0,14-9 0,-25 12 0,1 1 0,-1-1 0,1 1 0,-1-1 0,1 1 0,-1 0 0,1 0 0,-1-1 0,1 1 0,-1 0 0,1 0 0,-1 1 0,1-1 0,-1 0 0,1 0 0,-1 1 0,1-1 0,-1 1 0,1 0 0,-1-1 0,0 1 0,1 0 0,-1 0 0,0-1 0,0 1 0,0 0 0,1 0 0,-1 1 0,0-1 0,0 0 0,0 0 0,-1 0 0,1 1 0,0-1 0,0 0 0,-1 1 0,1-1 0,0 3 0,5 9 0,-1 0 0,-1 1 0,4 19 0,-2-10 0,6 12-119,41 146-1127,-47-155-5580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21:24:40.570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0 466 24575,'37'-3'0,"0"-1"0,0-2 0,-1-2 0,0-1 0,-1-2 0,45-19 0,26-8 0,-74 31 0,20-5 0,-50 11 0,0 0 0,1 0 0,-1 1 0,0-1 0,0-1 0,0 1 0,-1 0 0,1 0 0,0-1 0,0 1 0,-1-1 0,1 1 0,-1-1 0,1 0 0,-1 0 0,0 0 0,1 0 0,0-2 0,-2-2 0,-1 1 0,1 0 0,-1 0 0,-1-1 0,1 1 0,-1 0 0,1 0 0,-1 0 0,-1 0 0,1 1 0,-1-1 0,0 1 0,-5-8 0,-7-12 0,-63-147-1365,61 135-5461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9:36:12.164"/>
    </inkml:context>
    <inkml:brush xml:id="br0">
      <inkml:brushProperty name="width" value="0.1" units="cm"/>
      <inkml:brushProperty name="height" value="0.1" units="cm"/>
      <inkml:brushProperty name="color" value="#FFFF00"/>
    </inkml:brush>
  </inkml:definitions>
  <inkml:trace contextRef="#ctx0" brushRef="#br0">1 0 24575,'1'7'0,"0"0"0,0-1 0,1 1 0,0-1 0,0 1 0,0-1 0,1 0 0,0 0 0,0 0 0,1 0 0,-1 0 0,1-1 0,1 1 0,4 4 0,14 14 0,43 34 0,-37-34 0,116 94 0,6-6 0,4-7 0,309 155 0,-338-202 0,181 58 0,141 15 0,-81-26 0,-311-88 0,813 244 0,12-45 0,1089 120-567,-854-225 567,11-62 0,-100-10 0,-6 55 0,-730-45-1271,-241-40-5082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9:36:17.018"/>
    </inkml:context>
    <inkml:brush xml:id="br0">
      <inkml:brushProperty name="width" value="0.1" units="cm"/>
      <inkml:brushProperty name="height" value="0.1" units="cm"/>
      <inkml:brushProperty name="color" value="#FFFF00"/>
    </inkml:brush>
  </inkml:definitions>
  <inkml:trace contextRef="#ctx0" brushRef="#br0">89 0 24575,'0'3'0,"1"0"0,-1 0 0,1-1 0,0 1 0,0-1 0,0 1 0,1-1 0,-1 1 0,0-1 0,1 0 0,0 1 0,-1-1 0,1 0 0,2 2 0,34 30 0,-28-26 0,17 14 0,-11-10 0,1 2 0,-2-1 0,0 2 0,-1 0 0,0 1 0,-1 0 0,18 31 0,-13-14 0,-11-21 0,1 1 0,-2 1 0,0-1 0,0 1 0,4 18 0,-9-28 0,-1 1 0,1-1 0,-1 0 0,0 0 0,0 0 0,0 0 0,-1 1 0,1-1 0,-1 0 0,0 0 0,0 0 0,-1 0 0,1 0 0,-1 0 0,0-1 0,0 1 0,0 0 0,-1-1 0,1 0 0,-1 1 0,1-1 0,-1 0 0,-5 4 0,-17 12 16,-1-1 0,-1-2 0,0 0 0,-1-2 1,-39 15-1,-48 25-1478,84-36-5364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05:55:22.506"/>
    </inkml:context>
    <inkml:brush xml:id="br0">
      <inkml:brushProperty name="width" value="0.07938" units="cm"/>
      <inkml:brushProperty name="height" value="0.07938" units="cm"/>
      <inkml:brushProperty name="color" value="#FFC000"/>
    </inkml:brush>
  </inkml:definitions>
  <inkml:trace contextRef="#ctx0" brushRef="#br0">0 1 24575,'1537'0'-1365,"-1505"0"-5461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9T11:38:26.259"/>
    </inkml:context>
    <inkml:brush xml:id="br0">
      <inkml:brushProperty name="width" value="0.1" units="cm"/>
      <inkml:brushProperty name="height" value="0.1" units="cm"/>
      <inkml:brushProperty name="color" value="#346296"/>
    </inkml:brush>
  </inkml:definitions>
  <inkml:trace contextRef="#ctx0" brushRef="#br0">125 0 24575,'2'10'0,"-1"0"0,2-1 0,-1 0 0,1 1 0,0-1 0,1 0 0,0-1 0,1 1 0,0-1 0,0 0 0,13 15 0,5 11 0,76 132 0,-8 5 0,127 333 0,-174-370-66,-7 1 1,-5 2-1,-7 2 0,-6 0 0,-5 1 0,-7 0 0,-6 1 0,-6-1 0,-6 1 1,-57 262-1,45-310 66,-4-1 0,-48 107 0,51-147 0,-2-1 0,-3-1 0,-1-1 0,-3-1 0,-39 43 0,-9-4-321,-154 128 1,184-174-6506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21:17:21.041"/>
    </inkml:context>
    <inkml:brush xml:id="br0">
      <inkml:brushProperty name="width" value="0.1" units="cm"/>
      <inkml:brushProperty name="height" value="0.1" units="cm"/>
      <inkml:brushProperty name="color" value="#FF00FF"/>
    </inkml:brush>
  </inkml:definitions>
  <inkml:trace contextRef="#ctx0" brushRef="#br0">1 1 24575,'5'0'0,"0"0"0,0 0 0,0 1 0,0 0 0,0 0 0,0 0 0,0 0 0,0 1 0,0 0 0,-1 0 0,1 0 0,-1 1 0,1-1 0,-1 1 0,0 0 0,0 0 0,7 8 0,-3-1 0,-1 0 0,0 0 0,0 1 0,-1 0 0,-1 1 0,6 14 0,-6-11 0,1 0 0,1-1 0,0 0 0,1-1 0,12 18 0,-16-27 0,-1 0 0,1-1 0,0 1 0,0-1 0,1 0 0,-1 0 0,1 0 0,-1-1 0,1 1 0,0-1 0,0 0 0,0-1 0,0 1 0,0-1 0,0 0 0,1 0 0,-1-1 0,0 1 0,9-1 0,11-2 42,0-2 0,34-7 0,-33 5-788,51-5 1,-51 10-6081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9T11:38:29.242"/>
    </inkml:context>
    <inkml:brush xml:id="br0">
      <inkml:brushProperty name="width" value="0.1" units="cm"/>
      <inkml:brushProperty name="height" value="0.1" units="cm"/>
      <inkml:brushProperty name="color" value="#346296"/>
    </inkml:brush>
  </inkml:definitions>
  <inkml:trace contextRef="#ctx0" brushRef="#br0">34 1 24575,'-18'403'0,"12"-360"0,2-20 0,2 0 0,0 0 0,1 0 0,3 31 0,-1-53 0,-1 0 0,1-1 0,-1 1 0,1-1 0,-1 1 0,1 0 0,-1-1 0,1 1 0,0-1 0,-1 0 0,1 1 0,0-1 0,-1 0 0,1 1 0,0-1 0,0 0 0,-1 0 0,1 1 0,0-1 0,0 0 0,-1 0 0,1 0 0,0 0 0,0 0 0,0 0 0,-1 0 0,1-1 0,0 1 0,0 0 0,-1 0 0,1 0 0,0-1 0,-1 1 0,2-1 0,31-11 0,-31 11 0,32-14 0,1 2 0,0 1 0,1 2 0,0 1 0,0 1 0,1 3 0,0 1 0,0 1 0,0 3 0,0 0 0,68 12 0,-71-6-1365,-4 0-5461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9T11:43:55.995"/>
    </inkml:context>
    <inkml:brush xml:id="br0">
      <inkml:brushProperty name="width" value="0.1" units="cm"/>
      <inkml:brushProperty name="height" value="0.1" units="cm"/>
      <inkml:brushProperty name="color" value="#346296"/>
    </inkml:brush>
  </inkml:definitions>
  <inkml:trace contextRef="#ctx0" brushRef="#br0">0 26 24575,'51'-8'0,"-12"0"0,69 1 0,1 4 0,0 5 0,-1 5 0,0 4 0,160 39 0,-50 7 0,337 137 0,30 69 0,-535-234 0,-1 2 0,-1 3 0,-2 1 0,53 53 0,-77-63-1365,-7-4-5461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9T11:43:59.480"/>
    </inkml:context>
    <inkml:brush xml:id="br0">
      <inkml:brushProperty name="width" value="0.1" units="cm"/>
      <inkml:brushProperty name="height" value="0.1" units="cm"/>
      <inkml:brushProperty name="color" value="#346296"/>
    </inkml:brush>
  </inkml:definitions>
  <inkml:trace contextRef="#ctx0" brushRef="#br0">0 585 24575,'453'0'0,"-450"1"0,0-1 0,1 0 0,-1 0 0,0-1 0,0 1 0,1-1 0,-1 1 0,0-1 0,0 0 0,0 0 0,0 0 0,0-1 0,0 1 0,0-1 0,0 1 0,-1-1 0,1 0 0,3-3 0,-4 1 0,1 0 0,-1-1 0,0 1 0,0-1 0,0 1 0,-1-1 0,0 0 0,1 1 0,-2-1 0,1 0 0,0 0 0,-1-6 0,0-292 103,-4 129-1571,4 152-5358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9T11:43:04.192"/>
    </inkml:context>
    <inkml:brush xml:id="br0">
      <inkml:brushProperty name="width" value="0.1" units="cm"/>
      <inkml:brushProperty name="height" value="0.1" units="cm"/>
      <inkml:brushProperty name="color" value="#346296"/>
    </inkml:brush>
  </inkml:definitions>
  <inkml:trace contextRef="#ctx0" brushRef="#br0">0 4054 24575,'1'-64'0,"3"0"0,3 1 0,2 0 0,22-77 0,28-55 0,8 3 0,9 2 0,136-244 0,368-500 0,-339 591-349,553-605-1,-682 840 641,138-103 1,-167 140-1541,-50 37-5577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9T11:44:14.248"/>
    </inkml:context>
    <inkml:brush xml:id="br0">
      <inkml:brushProperty name="width" value="0.1" units="cm"/>
      <inkml:brushProperty name="height" value="0.1" units="cm"/>
      <inkml:brushProperty name="color" value="#346296"/>
    </inkml:brush>
  </inkml:definitions>
  <inkml:trace contextRef="#ctx0" brushRef="#br0">0 55 24575,'0'-1'0,"0"1"0,1-1 0,-1 0 0,0 0 0,0 1 0,1-1 0,-1 0 0,1 1 0,-1-1 0,0 0 0,1 1 0,-1-1 0,1 0 0,0 1 0,-1-1 0,1 1 0,-1-1 0,1 1 0,0 0 0,-1-1 0,1 1 0,0-1 0,0 1 0,-1 0 0,1 0 0,0-1 0,1 1 0,26-4 0,-23 3 0,99-6 0,113 7 0,12 0 0,-224 0 0,1-1 0,0 1 0,0-1 0,-1 0 0,1-1 0,0 1 0,-1-1 0,1 0 0,-1-1 0,0 1 0,0-1 0,5-4 0,-10 7 0,1 0 0,-1 0 0,0-1 0,0 1 0,0 0 0,1 0 0,-1 0 0,0-1 0,0 1 0,1 0 0,-1 0 0,0 0 0,1 0 0,-1 0 0,0 0 0,0-1 0,1 1 0,-1 0 0,0 0 0,1 0 0,-1 0 0,0 0 0,1 0 0,-1 0 0,0 0 0,1 0 0,-1 1 0,0-1 0,0 0 0,1 0 0,-1 0 0,0 0 0,1 0 0,-1 0 0,0 1 0,0-1 0,1 0 0,-1 0 0,0 0 0,0 1 0,0-1 0,1 0 0,-1 1 0,1 17 0,-10 28 0,8-42 0,-35 137 0,3-21 0,-18 141 0,50-255-151,1 0-1,0 0 0,0 0 0,0 0 1,1 1-1,0-1 0,0 0 1,3 10-1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21:18:46.934"/>
    </inkml:context>
    <inkml:brush xml:id="br0">
      <inkml:brushProperty name="width" value="0.1" units="cm"/>
      <inkml:brushProperty name="height" value="0.1" units="cm"/>
      <inkml:brushProperty name="color" value="#00B050"/>
    </inkml:brush>
  </inkml:definitions>
  <inkml:trace contextRef="#ctx0" brushRef="#br0">3684 6600 24575,'2'-13'0,"1"-1"0,0 0 0,1 1 0,0 0 0,1 0 0,12-23 0,-7 15 0,17-38 0,1 2 0,4 1 0,2 1 0,61-75 0,-80 116 0,2 0 0,-1 1 0,2 1 0,0 0 0,0 1 0,1 1 0,25-9 0,-6 1 0,257-107 0,-173 76 0,-98 37 0,-1-1 0,0-2 0,-2 0 0,1-1 0,32-33 0,30-22 0,140-118 0,-82 66 0,8-9 0,-125 107 0,-1-1 0,-2-1 0,33-50 0,22-47 0,-5-4 0,104-260 0,-115 207 0,-9-2 0,38-243 0,-19-164 0,-61 495 0,5-24 0,-7 70 0,-1-1 0,-3-1 0,-3 1 0,-6-84 0,2 119 0,-10-77 0,-4 0 0,-36-114 0,44 180 0,-1 0 0,-1 0 0,-1 1 0,-1 1 0,-1 0 0,-2 1 0,0 1 0,-1 0 0,-1 1 0,-1 1 0,-1 1 0,-30-23 0,-6 6 0,-93-44 0,-9-6 0,45 15 0,22 11 0,-3 4 0,-163-70 0,11 36 0,-367-83 0,410 131 0,-2 10 0,-278-10 0,242 28 0,-77-2 0,-1694 17 0,1989-1 0,-1 0 0,0-2 0,-26-5 0,42 5 0,0 0 0,1-1 0,-1 1 0,1-1 0,0-1 0,0 0 0,0 0 0,0 0 0,1 0 0,0-1 0,-1 0 0,2-1 0,-8-7 0,-12-22 0,2-1 0,1-2 0,2 0 0,-29-74 0,25 53 0,-97-275 0,117 323-227,0 0-1,-1 0 1,0 1-1,-1-1 1,-11-16-1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21:18:54.041"/>
    </inkml:context>
    <inkml:brush xml:id="br0">
      <inkml:brushProperty name="width" value="0.1" units="cm"/>
      <inkml:brushProperty name="height" value="0.1" units="cm"/>
      <inkml:brushProperty name="color" value="#00B050"/>
    </inkml:brush>
  </inkml:definitions>
  <inkml:trace contextRef="#ctx0" brushRef="#br0">0 458 24575,'2'-12'0,"0"1"0,0 0 0,1 0 0,0 1 0,1-1 0,0 1 0,1-1 0,0 1 0,8-11 0,18-44 0,56-168 0,-87 231 0,1 0 0,0 0 0,-1 0 0,1-1 0,0 1 0,0 0 0,0 0 0,1 0 0,-1 1 0,0-1 0,1 0 0,-1 0 0,1 1 0,0-1 0,-1 1 0,1-1 0,0 1 0,0 0 0,0 0 0,0 0 0,0 0 0,0 0 0,0 0 0,0 0 0,1 1 0,2-1 0,-2 2 0,1-1 0,-1 2 0,1-1 0,-1 0 0,0 1 0,0-1 0,1 1 0,-1 0 0,0 0 0,-1 0 0,1 0 0,0 1 0,-1-1 0,1 1 0,-1 0 0,3 3 0,11 12 33,1-2 0,1 0 0,21 14-1,-18-14-780,38 36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21:18:56.525"/>
    </inkml:context>
    <inkml:brush xml:id="br0">
      <inkml:brushProperty name="width" value="0.1" units="cm"/>
      <inkml:brushProperty name="height" value="0.1" units="cm"/>
      <inkml:brushProperty name="color" value="#00B050"/>
    </inkml:brush>
  </inkml:definitions>
  <inkml:trace contextRef="#ctx0" brushRef="#br0">0 1 24575,'2'15'0,"0"0"0,1-1 0,0 1 0,1 0 0,10 22 0,7 29 0,-15-30 0,-4-20 0,1-1 0,0 1 0,1-1 0,8 19 0,-10-31 0,-1 0 0,0 0 0,0-1 0,1 1 0,0-1 0,-1 1 0,1-1 0,0 0 0,0 0 0,0 0 0,1 0 0,-1 0 0,0 0 0,1 0 0,-1-1 0,1 1 0,0-1 0,-1 0 0,1 0 0,0 0 0,0 0 0,0 0 0,0-1 0,0 1 0,0-1 0,0 0 0,0 0 0,3 0 0,25-4 0,0-2 0,-1-1 0,1-1 0,-2-2 0,1-1 0,-2-1 0,1-2 0,-2-1 0,31-21 0,-39 26-1365,-2 2-5461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21:19:16.437"/>
    </inkml:context>
    <inkml:brush xml:id="br0">
      <inkml:brushProperty name="width" value="0.1" units="cm"/>
      <inkml:brushProperty name="height" value="0.1" units="cm"/>
      <inkml:brushProperty name="color" value="#00B0F0"/>
    </inkml:brush>
  </inkml:definitions>
  <inkml:trace contextRef="#ctx0" brushRef="#br0">34 7290 24575,'-15'-299'0,"0"45"0,14 208 0,-2-407 0,8 314 0,29-170 0,0 154 0,89-247 0,-122 397 0,49-124 0,6 3 0,5 1 0,5 4 0,6 3 0,110-140 0,301-309 0,-302 364 0,104-129 0,137-152 0,-346 396 0,-4-3 0,88-146 0,84-219 0,-221 403 0,-3-1 0,-1-1 0,-4-1 0,-1-1 0,10-102 0,-5 2 0,3-10 0,-1-191 0,-21 235 0,-4-153 0,-1 207 0,-26-135 0,16 129-1365,10 45-5461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21:19:17.960"/>
    </inkml:context>
    <inkml:brush xml:id="br0">
      <inkml:brushProperty name="width" value="0.1" units="cm"/>
      <inkml:brushProperty name="height" value="0.1" units="cm"/>
      <inkml:brushProperty name="color" value="#00B0F0"/>
    </inkml:brush>
  </inkml:definitions>
  <inkml:trace contextRef="#ctx0" brushRef="#br0">1 395 24575,'4'0'0,"0"-1"0,0 0 0,1 0 0,-1-1 0,0 1 0,0-1 0,0 0 0,-1 0 0,1 0 0,0 0 0,4-5 0,42-37 0,-38 33 0,16-14 0,-2 2 0,46-53 0,-65 67 0,0-1 0,-1 1 0,0-1 0,-1 0 0,0-1 0,0 1 0,-1-1 0,-1 0 0,1 0 0,0-13 0,-3 23 0,-1-5 0,1 0 0,0 0 0,0 0 0,1 0 0,0 0 0,0 0 0,3-6 0,-4 11 0,0 1 0,-1-1 0,1 0 0,0 0 0,-1 1 0,1-1 0,0 0 0,0 1 0,-1-1 0,1 0 0,0 1 0,0-1 0,0 1 0,0 0 0,0-1 0,0 1 0,0 0 0,0-1 0,2 1 0,-1 0 0,0 0 0,0 1 0,0-1 0,1 0 0,-1 1 0,0 0 0,0-1 0,0 1 0,0 0 0,0 0 0,0 0 0,3 3 0,98 74 0,-78-56 0,1-2 0,0 0 0,52 27 0,-37-27-1365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21:19:19.585"/>
    </inkml:context>
    <inkml:brush xml:id="br0">
      <inkml:brushProperty name="width" value="0.1" units="cm"/>
      <inkml:brushProperty name="height" value="0.1" units="cm"/>
      <inkml:brushProperty name="color" value="#00B0F0"/>
    </inkml:brush>
  </inkml:definitions>
  <inkml:trace contextRef="#ctx0" brushRef="#br0">1 0 24575,'3'1'0,"0"-1"0,-1 1 0,1 0 0,0 0 0,0 0 0,-1 0 0,1 1 0,0-1 0,-1 1 0,0 0 0,1-1 0,-1 1 0,0 0 0,4 5 0,26 34 0,62 116 0,-68-109 0,1-1 0,3-1 0,44 52 0,-73-96 0,1 0 0,-1 0 0,1 0 0,0 0 0,-1 0 0,1-1 0,0 1 0,0 0 0,0-1 0,0 0 0,1 1 0,-1-1 0,0 0 0,0 0 0,1 0 0,-1-1 0,1 1 0,-1-1 0,1 1 0,2-1 0,-2-1 0,0 0 0,0-1 0,0 1 0,0-1 0,0 0 0,-1 0 0,1 0 0,0 0 0,-1-1 0,0 1 0,0-1 0,0 1 0,0-1 0,0 0 0,2-5 0,98-166 0,-19 29 0,-19 51-1365,-39 59-5461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21/06/2022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those of you who are not amongst my soon-to-be 200 loyal Twitter followers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298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612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dirty="0">
                <a:solidFill>
                  <a:srgbClr val="9CDCFE"/>
                </a:solidFill>
                <a:effectLst/>
                <a:latin typeface="Cascadia Code Regular" panose="020B0609020000020004" pitchFamily="49" charset="0"/>
              </a:rPr>
              <a:t>$Params</a:t>
            </a:r>
            <a:r>
              <a:rPr lang="en-US" sz="12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 = </a:t>
            </a:r>
            <a:r>
              <a:rPr lang="en-US" sz="1200" b="0" dirty="0">
                <a:solidFill>
                  <a:srgbClr val="569CD6"/>
                </a:solidFill>
                <a:effectLst/>
                <a:latin typeface="Cascadia Code Regular" panose="020B0609020000020004" pitchFamily="49" charset="0"/>
              </a:rPr>
              <a:t>@</a:t>
            </a:r>
            <a:r>
              <a:rPr lang="en-US" sz="12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{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  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ascadia Code Regular" panose="020B0609020000020004" pitchFamily="49" charset="0"/>
              </a:rPr>
              <a:t>Uri</a:t>
            </a:r>
            <a:r>
              <a:rPr lang="en-US" sz="12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 = </a:t>
            </a:r>
            <a:r>
              <a:rPr lang="en-US" sz="1200" b="0" dirty="0">
                <a:solidFill>
                  <a:srgbClr val="CE9178"/>
                </a:solidFill>
                <a:effectLst/>
                <a:latin typeface="Cascadia Code Regular" panose="020B0609020000020004" pitchFamily="49" charset="0"/>
              </a:rPr>
              <a:t>'https://discord.com/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ascadia Code Regular" panose="020B0609020000020004" pitchFamily="49" charset="0"/>
              </a:rPr>
              <a:t>api</a:t>
            </a:r>
            <a:r>
              <a:rPr lang="en-US" sz="1200" b="0" dirty="0">
                <a:solidFill>
                  <a:srgbClr val="CE9178"/>
                </a:solidFill>
                <a:effectLst/>
                <a:latin typeface="Cascadia Code Regular" panose="020B0609020000020004" pitchFamily="49" charset="0"/>
              </a:rPr>
              <a:t>/webhooks/&lt;id&gt;/&lt;token&gt;'</a:t>
            </a:r>
            <a:endParaRPr lang="en-US" sz="1200" b="0" dirty="0">
              <a:solidFill>
                <a:srgbClr val="D4D4D4"/>
              </a:solidFill>
              <a:effectLst/>
              <a:latin typeface="Cascadia Code Regular" panose="020B06090200000200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  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ascadia Code Regular" panose="020B0609020000020004" pitchFamily="49" charset="0"/>
              </a:rPr>
              <a:t>Method</a:t>
            </a:r>
            <a:r>
              <a:rPr lang="en-US" sz="12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 = </a:t>
            </a:r>
            <a:r>
              <a:rPr lang="en-US" sz="1200" b="0" dirty="0">
                <a:solidFill>
                  <a:srgbClr val="CE9178"/>
                </a:solidFill>
                <a:effectLst/>
                <a:latin typeface="Cascadia Code Regular" panose="020B0609020000020004" pitchFamily="49" charset="0"/>
              </a:rPr>
              <a:t>'Post'</a:t>
            </a:r>
            <a:endParaRPr lang="en-US" sz="1200" b="0" dirty="0">
              <a:solidFill>
                <a:srgbClr val="D4D4D4"/>
              </a:solidFill>
              <a:effectLst/>
              <a:latin typeface="Cascadia Code Regular" panose="020B06090200000200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  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ascadia Code Regular" panose="020B0609020000020004" pitchFamily="49" charset="0"/>
              </a:rPr>
              <a:t>Body</a:t>
            </a:r>
            <a:r>
              <a:rPr lang="en-US" sz="12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 = </a:t>
            </a:r>
            <a:r>
              <a:rPr lang="en-US" sz="1200" b="0" dirty="0">
                <a:solidFill>
                  <a:srgbClr val="569CD6"/>
                </a:solidFill>
                <a:effectLst/>
                <a:latin typeface="Cascadia Code Regular" panose="020B0609020000020004" pitchFamily="49" charset="0"/>
              </a:rPr>
              <a:t>@</a:t>
            </a:r>
            <a:r>
              <a:rPr lang="en-US" sz="12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{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       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ascadia Code Regular" panose="020B0609020000020004" pitchFamily="49" charset="0"/>
              </a:rPr>
              <a:t>avatar_url</a:t>
            </a:r>
            <a:r>
              <a:rPr lang="en-US" sz="12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 = </a:t>
            </a:r>
            <a:r>
              <a:rPr lang="en-US" sz="1200" b="0" dirty="0">
                <a:solidFill>
                  <a:srgbClr val="CE9178"/>
                </a:solidFill>
                <a:effectLst/>
                <a:latin typeface="Cascadia Code Regular" panose="020B0609020000020004" pitchFamily="49" charset="0"/>
              </a:rPr>
              <a:t>'https://pbs.twimg.com/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ascadia Code Regular" panose="020B0609020000020004" pitchFamily="49" charset="0"/>
              </a:rPr>
              <a:t>profile_images</a:t>
            </a:r>
            <a:r>
              <a:rPr lang="en-US" sz="1200" b="0" dirty="0">
                <a:solidFill>
                  <a:srgbClr val="CE9178"/>
                </a:solidFill>
                <a:effectLst/>
                <a:latin typeface="Cascadia Code Regular" panose="020B0609020000020004" pitchFamily="49" charset="0"/>
              </a:rPr>
              <a:t>/1498991285809655811/0IwmQcfF_400x400.jpg'</a:t>
            </a:r>
            <a:endParaRPr lang="en-US" sz="1200" b="0" dirty="0">
              <a:solidFill>
                <a:srgbClr val="D4D4D4"/>
              </a:solidFill>
              <a:effectLst/>
              <a:latin typeface="Cascadia Code Regular" panose="020B06090200000200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      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ascadia Code Regular" panose="020B0609020000020004" pitchFamily="49" charset="0"/>
              </a:rPr>
              <a:t>username</a:t>
            </a:r>
            <a:r>
              <a:rPr lang="en-US" sz="12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 = </a:t>
            </a:r>
            <a:r>
              <a:rPr lang="en-US" sz="1200" b="0" dirty="0">
                <a:solidFill>
                  <a:srgbClr val="CE9178"/>
                </a:solidFill>
                <a:effectLst/>
                <a:latin typeface="Cascadia Code Regular" panose="020B0609020000020004" pitchFamily="49" charset="0"/>
              </a:rPr>
              <a:t>'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ascadia Code Regular" panose="020B0609020000020004" pitchFamily="49" charset="0"/>
              </a:rPr>
              <a:t>PSConf</a:t>
            </a:r>
            <a:r>
              <a:rPr lang="en-US" sz="1200" b="0" dirty="0">
                <a:solidFill>
                  <a:srgbClr val="CE9178"/>
                </a:solidFill>
                <a:effectLst/>
                <a:latin typeface="Cascadia Code Regular" panose="020B0609020000020004" pitchFamily="49" charset="0"/>
              </a:rPr>
              <a:t> Demo Bot'</a:t>
            </a:r>
            <a:endParaRPr lang="en-US" sz="1200" b="0" dirty="0">
              <a:solidFill>
                <a:srgbClr val="D4D4D4"/>
              </a:solidFill>
              <a:effectLst/>
              <a:latin typeface="Cascadia Code Regular" panose="020B06090200000200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      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ascadia Code Regular" panose="020B0609020000020004" pitchFamily="49" charset="0"/>
              </a:rPr>
              <a:t>content</a:t>
            </a:r>
            <a:r>
              <a:rPr lang="en-US" sz="12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 = </a:t>
            </a:r>
            <a:r>
              <a:rPr lang="en-US" sz="1200" b="0" dirty="0">
                <a:solidFill>
                  <a:srgbClr val="CE9178"/>
                </a:solidFill>
                <a:effectLst/>
                <a:latin typeface="Cascadia Code Regular" panose="020B0609020000020004" pitchFamily="49" charset="0"/>
              </a:rPr>
              <a:t>'Hello from 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ascadia Code Regular" panose="020B0609020000020004" pitchFamily="49" charset="0"/>
              </a:rPr>
              <a:t>PSConf</a:t>
            </a:r>
            <a:r>
              <a:rPr lang="en-US" sz="1200" b="0" dirty="0">
                <a:solidFill>
                  <a:srgbClr val="CE9178"/>
                </a:solidFill>
                <a:effectLst/>
                <a:latin typeface="Cascadia Code Regular" panose="020B0609020000020004" pitchFamily="49" charset="0"/>
              </a:rPr>
              <a:t>!'</a:t>
            </a:r>
            <a:endParaRPr lang="en-US" sz="1200" b="0" dirty="0">
              <a:solidFill>
                <a:srgbClr val="D4D4D4"/>
              </a:solidFill>
              <a:effectLst/>
              <a:latin typeface="Cascadia Code Regular" panose="020B06090200000200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    } | 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ascadia Code Regular" panose="020B0609020000020004" pitchFamily="49" charset="0"/>
              </a:rPr>
              <a:t>ConvertTo-Json</a:t>
            </a:r>
            <a:endParaRPr lang="en-US" sz="1200" b="0" dirty="0">
              <a:solidFill>
                <a:srgbClr val="D4D4D4"/>
              </a:solidFill>
              <a:effectLst/>
              <a:latin typeface="Cascadia Code Regular" panose="020B06090200000200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   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ascadia Code Regular" panose="020B0609020000020004" pitchFamily="49" charset="0"/>
              </a:rPr>
              <a:t>ContentType</a:t>
            </a:r>
            <a:r>
              <a:rPr lang="en-US" sz="12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 = </a:t>
            </a:r>
            <a:r>
              <a:rPr lang="en-US" sz="1200" b="0" dirty="0">
                <a:solidFill>
                  <a:srgbClr val="CE9178"/>
                </a:solidFill>
                <a:effectLst/>
                <a:latin typeface="Cascadia Code Regular" panose="020B0609020000020004" pitchFamily="49" charset="0"/>
              </a:rPr>
              <a:t>'application/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ascadia Code Regular" panose="020B0609020000020004" pitchFamily="49" charset="0"/>
              </a:rPr>
              <a:t>json</a:t>
            </a:r>
            <a:r>
              <a:rPr lang="en-US" sz="1200" b="0" dirty="0">
                <a:solidFill>
                  <a:srgbClr val="CE9178"/>
                </a:solidFill>
                <a:effectLst/>
                <a:latin typeface="Cascadia Code Regular" panose="020B0609020000020004" pitchFamily="49" charset="0"/>
              </a:rPr>
              <a:t>'</a:t>
            </a:r>
            <a:endParaRPr lang="en-US" sz="1200" b="0" dirty="0">
              <a:solidFill>
                <a:srgbClr val="D4D4D4"/>
              </a:solidFill>
              <a:effectLst/>
              <a:latin typeface="Cascadia Code Regular" panose="020B06090200000200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}</a:t>
            </a:r>
          </a:p>
          <a:p>
            <a:r>
              <a:rPr lang="en-US" sz="1200" b="0" dirty="0">
                <a:solidFill>
                  <a:srgbClr val="DCDCAA"/>
                </a:solidFill>
                <a:effectLst/>
                <a:latin typeface="Cascadia Code Regular" panose="020B0609020000020004" pitchFamily="49" charset="0"/>
              </a:rPr>
              <a:t>Invoke-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ascadia Code Regular" panose="020B0609020000020004" pitchFamily="49" charset="0"/>
              </a:rPr>
              <a:t>RestMethod</a:t>
            </a:r>
            <a:r>
              <a:rPr lang="en-US" sz="12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 </a:t>
            </a:r>
            <a:r>
              <a:rPr lang="en-US" sz="1200" b="0" dirty="0">
                <a:solidFill>
                  <a:srgbClr val="9CDCFE"/>
                </a:solidFill>
                <a:effectLst/>
                <a:latin typeface="Cascadia Code Regular" panose="020B0609020000020004" pitchFamily="49" charset="0"/>
              </a:rPr>
              <a:t>@Params</a:t>
            </a:r>
            <a:endParaRPr lang="en-US" sz="1200" b="0" dirty="0">
              <a:solidFill>
                <a:srgbClr val="D4D4D4"/>
              </a:solidFill>
              <a:effectLst/>
              <a:latin typeface="Cascadia Code Regular" panose="020B06090200000200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7990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21min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329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72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8BF0F6A0-B4A8-0FCA-6066-2B5168C6999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4" y="4917720"/>
            <a:ext cx="2899746" cy="186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@PalmEmanuel</a:t>
            </a: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@PalmEmanuel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B18859-82CE-30E2-F82E-EF926C002FB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529" y="136524"/>
            <a:ext cx="1311101" cy="100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customXml" Target="../ink/ink2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13" Type="http://schemas.openxmlformats.org/officeDocument/2006/relationships/image" Target="../media/image44.png"/><Relationship Id="rId3" Type="http://schemas.openxmlformats.org/officeDocument/2006/relationships/image" Target="../media/image390.png"/><Relationship Id="rId7" Type="http://schemas.openxmlformats.org/officeDocument/2006/relationships/image" Target="../media/image41.png"/><Relationship Id="rId12" Type="http://schemas.openxmlformats.org/officeDocument/2006/relationships/customXml" Target="../ink/ink34.xml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1.xml"/><Relationship Id="rId11" Type="http://schemas.openxmlformats.org/officeDocument/2006/relationships/image" Target="../media/image43.png"/><Relationship Id="rId5" Type="http://schemas.openxmlformats.org/officeDocument/2006/relationships/image" Target="../media/image400.png"/><Relationship Id="rId10" Type="http://schemas.openxmlformats.org/officeDocument/2006/relationships/customXml" Target="../ink/ink33.xml"/><Relationship Id="rId4" Type="http://schemas.openxmlformats.org/officeDocument/2006/relationships/customXml" Target="../ink/ink30.xml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pe.how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customXml" Target="../ink/ink7.xml"/><Relationship Id="rId26" Type="http://schemas.openxmlformats.org/officeDocument/2006/relationships/customXml" Target="../ink/ink11.xml"/><Relationship Id="rId39" Type="http://schemas.openxmlformats.org/officeDocument/2006/relationships/image" Target="../media/image27.png"/><Relationship Id="rId21" Type="http://schemas.openxmlformats.org/officeDocument/2006/relationships/image" Target="../media/image18.png"/><Relationship Id="rId34" Type="http://schemas.openxmlformats.org/officeDocument/2006/relationships/customXml" Target="../ink/ink15.xml"/><Relationship Id="rId42" Type="http://schemas.openxmlformats.org/officeDocument/2006/relationships/customXml" Target="../ink/ink19.xml"/><Relationship Id="rId47" Type="http://schemas.openxmlformats.org/officeDocument/2006/relationships/image" Target="../media/image31.png"/><Relationship Id="rId50" Type="http://schemas.openxmlformats.org/officeDocument/2006/relationships/customXml" Target="../ink/ink23.xml"/><Relationship Id="rId55" Type="http://schemas.openxmlformats.org/officeDocument/2006/relationships/image" Target="../media/image3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6" Type="http://schemas.openxmlformats.org/officeDocument/2006/relationships/customXml" Target="../ink/ink6.xml"/><Relationship Id="rId29" Type="http://schemas.openxmlformats.org/officeDocument/2006/relationships/image" Target="../media/image22.png"/><Relationship Id="rId11" Type="http://schemas.openxmlformats.org/officeDocument/2006/relationships/image" Target="../media/image13.png"/><Relationship Id="rId24" Type="http://schemas.openxmlformats.org/officeDocument/2006/relationships/customXml" Target="../ink/ink10.xml"/><Relationship Id="rId32" Type="http://schemas.openxmlformats.org/officeDocument/2006/relationships/customXml" Target="../ink/ink14.xml"/><Relationship Id="rId37" Type="http://schemas.openxmlformats.org/officeDocument/2006/relationships/image" Target="../media/image26.png"/><Relationship Id="rId40" Type="http://schemas.openxmlformats.org/officeDocument/2006/relationships/customXml" Target="../ink/ink18.xml"/><Relationship Id="rId45" Type="http://schemas.openxmlformats.org/officeDocument/2006/relationships/image" Target="../media/image30.png"/><Relationship Id="rId53" Type="http://schemas.openxmlformats.org/officeDocument/2006/relationships/image" Target="../media/image34.png"/><Relationship Id="rId58" Type="http://schemas.openxmlformats.org/officeDocument/2006/relationships/customXml" Target="../ink/ink27.xml"/><Relationship Id="rId5" Type="http://schemas.openxmlformats.org/officeDocument/2006/relationships/image" Target="../media/image10.png"/><Relationship Id="rId19" Type="http://schemas.openxmlformats.org/officeDocument/2006/relationships/image" Target="../media/image17.png"/><Relationship Id="rId4" Type="http://schemas.openxmlformats.org/officeDocument/2006/relationships/image" Target="../media/image9.png"/><Relationship Id="rId9" Type="http://schemas.openxmlformats.org/officeDocument/2006/relationships/image" Target="../media/image12.png"/><Relationship Id="rId14" Type="http://schemas.openxmlformats.org/officeDocument/2006/relationships/customXml" Target="../ink/ink5.xml"/><Relationship Id="rId22" Type="http://schemas.openxmlformats.org/officeDocument/2006/relationships/customXml" Target="../ink/ink9.xml"/><Relationship Id="rId27" Type="http://schemas.openxmlformats.org/officeDocument/2006/relationships/image" Target="../media/image21.png"/><Relationship Id="rId30" Type="http://schemas.openxmlformats.org/officeDocument/2006/relationships/customXml" Target="../ink/ink13.xml"/><Relationship Id="rId35" Type="http://schemas.openxmlformats.org/officeDocument/2006/relationships/image" Target="../media/image25.png"/><Relationship Id="rId43" Type="http://schemas.openxmlformats.org/officeDocument/2006/relationships/image" Target="../media/image29.png"/><Relationship Id="rId48" Type="http://schemas.openxmlformats.org/officeDocument/2006/relationships/customXml" Target="../ink/ink22.xml"/><Relationship Id="rId56" Type="http://schemas.openxmlformats.org/officeDocument/2006/relationships/customXml" Target="../ink/ink26.xml"/><Relationship Id="rId8" Type="http://schemas.openxmlformats.org/officeDocument/2006/relationships/customXml" Target="../ink/ink2.xml"/><Relationship Id="rId51" Type="http://schemas.openxmlformats.org/officeDocument/2006/relationships/image" Target="../media/image33.png"/><Relationship Id="rId3" Type="http://schemas.openxmlformats.org/officeDocument/2006/relationships/image" Target="../media/image8.png"/><Relationship Id="rId12" Type="http://schemas.openxmlformats.org/officeDocument/2006/relationships/customXml" Target="../ink/ink4.xml"/><Relationship Id="rId17" Type="http://schemas.openxmlformats.org/officeDocument/2006/relationships/image" Target="../media/image16.png"/><Relationship Id="rId25" Type="http://schemas.openxmlformats.org/officeDocument/2006/relationships/image" Target="../media/image20.png"/><Relationship Id="rId33" Type="http://schemas.openxmlformats.org/officeDocument/2006/relationships/image" Target="../media/image24.png"/><Relationship Id="rId38" Type="http://schemas.openxmlformats.org/officeDocument/2006/relationships/customXml" Target="../ink/ink17.xml"/><Relationship Id="rId46" Type="http://schemas.openxmlformats.org/officeDocument/2006/relationships/customXml" Target="../ink/ink21.xml"/><Relationship Id="rId59" Type="http://schemas.openxmlformats.org/officeDocument/2006/relationships/image" Target="../media/image37.png"/><Relationship Id="rId20" Type="http://schemas.openxmlformats.org/officeDocument/2006/relationships/customXml" Target="../ink/ink8.xml"/><Relationship Id="rId41" Type="http://schemas.openxmlformats.org/officeDocument/2006/relationships/image" Target="../media/image28.png"/><Relationship Id="rId54" Type="http://schemas.openxmlformats.org/officeDocument/2006/relationships/customXml" Target="../ink/ink25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.xml"/><Relationship Id="rId15" Type="http://schemas.openxmlformats.org/officeDocument/2006/relationships/image" Target="../media/image15.png"/><Relationship Id="rId23" Type="http://schemas.openxmlformats.org/officeDocument/2006/relationships/image" Target="../media/image19.png"/><Relationship Id="rId28" Type="http://schemas.openxmlformats.org/officeDocument/2006/relationships/customXml" Target="../ink/ink12.xml"/><Relationship Id="rId36" Type="http://schemas.openxmlformats.org/officeDocument/2006/relationships/customXml" Target="../ink/ink16.xml"/><Relationship Id="rId49" Type="http://schemas.openxmlformats.org/officeDocument/2006/relationships/image" Target="../media/image32.png"/><Relationship Id="rId57" Type="http://schemas.openxmlformats.org/officeDocument/2006/relationships/image" Target="../media/image36.png"/><Relationship Id="rId10" Type="http://schemas.openxmlformats.org/officeDocument/2006/relationships/customXml" Target="../ink/ink3.xml"/><Relationship Id="rId31" Type="http://schemas.openxmlformats.org/officeDocument/2006/relationships/image" Target="../media/image23.png"/><Relationship Id="rId44" Type="http://schemas.openxmlformats.org/officeDocument/2006/relationships/customXml" Target="../ink/ink20.xml"/><Relationship Id="rId52" Type="http://schemas.openxmlformats.org/officeDocument/2006/relationships/customXml" Target="../ink/ink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6000" dirty="0"/>
              <a:t>Push-</a:t>
            </a:r>
            <a:r>
              <a:rPr lang="en-GB" sz="6000" dirty="0" err="1"/>
              <a:t>OutputBinding</a:t>
            </a:r>
            <a:r>
              <a:rPr lang="en-GB" sz="6000" dirty="0"/>
              <a:t> ‘Anything’</a:t>
            </a:r>
            <a:br>
              <a:rPr lang="en-GB" sz="6000" dirty="0"/>
            </a:br>
            <a:r>
              <a:rPr lang="en-GB" sz="3900" dirty="0"/>
              <a:t>Custom Bindings for Azure Functions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Emanuel Palm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EDC7243C-A987-AC05-D2A9-1DE27378EF83}"/>
              </a:ext>
            </a:extLst>
          </p:cNvPr>
          <p:cNvSpPr/>
          <p:nvPr/>
        </p:nvSpPr>
        <p:spPr>
          <a:xfrm>
            <a:off x="0" y="2385428"/>
            <a:ext cx="12192000" cy="2757315"/>
          </a:xfrm>
          <a:prstGeom prst="rect">
            <a:avLst/>
          </a:prstGeom>
          <a:solidFill>
            <a:srgbClr val="36393F"/>
          </a:solidFill>
          <a:ln>
            <a:solidFill>
              <a:srgbClr val="3639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+mn-lt"/>
                <a:cs typeface="Cascadia Code" panose="020B0609020000020004" pitchFamily="49" charset="0"/>
              </a:rPr>
              <a:t>Discord Webhook API</a:t>
            </a:r>
            <a:endParaRPr lang="en-GB" dirty="0">
              <a:latin typeface="+mn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B86771-0464-A52D-2A56-00CA5FF76241}"/>
              </a:ext>
            </a:extLst>
          </p:cNvPr>
          <p:cNvSpPr txBox="1"/>
          <p:nvPr/>
        </p:nvSpPr>
        <p:spPr>
          <a:xfrm>
            <a:off x="86062" y="2455465"/>
            <a:ext cx="12016292" cy="2587989"/>
          </a:xfrm>
          <a:prstGeom prst="rect">
            <a:avLst/>
          </a:prstGeom>
          <a:solidFill>
            <a:srgbClr val="18191C"/>
          </a:solidFill>
          <a:ln w="19050">
            <a:solidFill>
              <a:srgbClr val="36393F"/>
            </a:solidFill>
          </a:ln>
        </p:spPr>
        <p:txBody>
          <a:bodyPr wrap="square" lIns="180000" tIns="108000" rIns="36000" bIns="108000">
            <a:spAutoFit/>
          </a:bodyPr>
          <a:lstStyle/>
          <a:p>
            <a:r>
              <a:rPr lang="en-US" sz="1400" b="0" dirty="0">
                <a:solidFill>
                  <a:srgbClr val="9CDCFE"/>
                </a:solidFill>
                <a:effectLst/>
                <a:latin typeface="Cascadia Code Regular" panose="020B0609020000020004" pitchFamily="49" charset="0"/>
              </a:rPr>
              <a:t>$Params</a:t>
            </a:r>
            <a:r>
              <a:rPr lang="en-US" sz="14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 = </a:t>
            </a:r>
            <a:r>
              <a:rPr lang="en-US" sz="1400" b="0" dirty="0">
                <a:solidFill>
                  <a:srgbClr val="569CD6"/>
                </a:solidFill>
                <a:effectLst/>
                <a:latin typeface="Cascadia Code Regular" panose="020B0609020000020004" pitchFamily="49" charset="0"/>
              </a:rPr>
              <a:t>@</a:t>
            </a:r>
            <a:r>
              <a:rPr lang="en-US" sz="14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{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ascadia Code Regular" panose="020B0609020000020004" pitchFamily="49" charset="0"/>
              </a:rPr>
              <a:t>Uri</a:t>
            </a:r>
            <a:r>
              <a:rPr lang="en-US" sz="14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ascadia Code Regular" panose="020B0609020000020004" pitchFamily="49" charset="0"/>
              </a:rPr>
              <a:t>'https://discord.com/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ascadia Code Regular" panose="020B0609020000020004" pitchFamily="49" charset="0"/>
              </a:rPr>
              <a:t>api</a:t>
            </a:r>
            <a:r>
              <a:rPr lang="en-US" sz="1400" b="0" dirty="0">
                <a:solidFill>
                  <a:srgbClr val="CE9178"/>
                </a:solidFill>
                <a:effectLst/>
                <a:latin typeface="Cascadia Code Regular" panose="020B0609020000020004" pitchFamily="49" charset="0"/>
              </a:rPr>
              <a:t>/webhooks/&lt;id&gt;/&lt;token&gt;'</a:t>
            </a:r>
            <a:endParaRPr lang="en-US" sz="1400" b="0" dirty="0">
              <a:solidFill>
                <a:srgbClr val="D4D4D4"/>
              </a:solidFill>
              <a:effectLst/>
              <a:latin typeface="Cascadia Code Regular" panose="020B06090200000200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ascadia Code Regular" panose="020B0609020000020004" pitchFamily="49" charset="0"/>
              </a:rPr>
              <a:t>Method</a:t>
            </a:r>
            <a:r>
              <a:rPr lang="en-US" sz="14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ascadia Code Regular" panose="020B0609020000020004" pitchFamily="49" charset="0"/>
              </a:rPr>
              <a:t>'Post'</a:t>
            </a:r>
            <a:endParaRPr lang="en-US" sz="1400" b="0" dirty="0">
              <a:solidFill>
                <a:srgbClr val="D4D4D4"/>
              </a:solidFill>
              <a:effectLst/>
              <a:latin typeface="Cascadia Code Regular" panose="020B06090200000200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ascadia Code Regular" panose="020B0609020000020004" pitchFamily="49" charset="0"/>
              </a:rPr>
              <a:t>Body</a:t>
            </a:r>
            <a:r>
              <a:rPr lang="en-US" sz="14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 = </a:t>
            </a:r>
            <a:r>
              <a:rPr lang="en-US" sz="1400" b="0" dirty="0">
                <a:solidFill>
                  <a:srgbClr val="569CD6"/>
                </a:solidFill>
                <a:effectLst/>
                <a:latin typeface="Cascadia Code Regular" panose="020B0609020000020004" pitchFamily="49" charset="0"/>
              </a:rPr>
              <a:t>@</a:t>
            </a:r>
            <a:r>
              <a:rPr lang="en-US" sz="14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{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      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ascadia Code Regular" panose="020B0609020000020004" pitchFamily="49" charset="0"/>
              </a:rPr>
              <a:t>avatar_url</a:t>
            </a:r>
            <a:r>
              <a:rPr lang="en-US" sz="14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ascadia Code Regular" panose="020B0609020000020004" pitchFamily="49" charset="0"/>
              </a:rPr>
              <a:t>'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ascadia Code Regular" panose="020B0609020000020004" pitchFamily="49" charset="0"/>
              </a:rPr>
              <a:t>url</a:t>
            </a:r>
            <a:r>
              <a:rPr lang="en-US" sz="1400" b="0" dirty="0">
                <a:solidFill>
                  <a:srgbClr val="CE9178"/>
                </a:solidFill>
                <a:effectLst/>
                <a:latin typeface="Cascadia Code Regular" panose="020B0609020000020004" pitchFamily="49" charset="0"/>
              </a:rPr>
              <a:t>-to-image'</a:t>
            </a:r>
            <a:endParaRPr lang="en-US" sz="1400" b="0" dirty="0">
              <a:solidFill>
                <a:srgbClr val="D4D4D4"/>
              </a:solidFill>
              <a:effectLst/>
              <a:latin typeface="Cascadia Code Regular" panose="020B06090200000200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    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ascadia Code Regular" panose="020B0609020000020004" pitchFamily="49" charset="0"/>
              </a:rPr>
              <a:t>username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ascadia Code Regular" panose="020B0609020000020004" pitchFamily="49" charset="0"/>
              </a:rPr>
              <a:t>'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ascadia Code Regular" panose="020B0609020000020004" pitchFamily="49" charset="0"/>
              </a:rPr>
              <a:t>PSConf</a:t>
            </a:r>
            <a:r>
              <a:rPr lang="en-US" sz="1400" b="0" dirty="0">
                <a:solidFill>
                  <a:srgbClr val="CE9178"/>
                </a:solidFill>
                <a:effectLst/>
                <a:latin typeface="Cascadia Code Regular" panose="020B0609020000020004" pitchFamily="49" charset="0"/>
              </a:rPr>
              <a:t> Demo Bot'</a:t>
            </a:r>
            <a:endParaRPr lang="en-US" sz="1400" b="0" dirty="0">
              <a:solidFill>
                <a:srgbClr val="D4D4D4"/>
              </a:solidFill>
              <a:effectLst/>
              <a:latin typeface="Cascadia Code Regular" panose="020B06090200000200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    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ascadia Code Regular" panose="020B0609020000020004" pitchFamily="49" charset="0"/>
              </a:rPr>
              <a:t>content</a:t>
            </a:r>
            <a:r>
              <a:rPr lang="en-US" sz="14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ascadia Code Regular" panose="020B0609020000020004" pitchFamily="49" charset="0"/>
              </a:rPr>
              <a:t>'Hello from 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ascadia Code Regular" panose="020B0609020000020004" pitchFamily="49" charset="0"/>
              </a:rPr>
              <a:t>PSConf</a:t>
            </a:r>
            <a:r>
              <a:rPr lang="en-US" sz="1400" b="0" dirty="0">
                <a:solidFill>
                  <a:srgbClr val="CE9178"/>
                </a:solidFill>
                <a:effectLst/>
                <a:latin typeface="Cascadia Code Regular" panose="020B0609020000020004" pitchFamily="49" charset="0"/>
              </a:rPr>
              <a:t>!'</a:t>
            </a:r>
            <a:endParaRPr lang="en-US" sz="1400" b="0" dirty="0">
              <a:solidFill>
                <a:srgbClr val="D4D4D4"/>
              </a:solidFill>
              <a:effectLst/>
              <a:latin typeface="Cascadia Code Regular" panose="020B06090200000200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    } |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ascadia Code Regular" panose="020B0609020000020004" pitchFamily="49" charset="0"/>
              </a:rPr>
              <a:t>ConvertTo-Json</a:t>
            </a:r>
            <a:endParaRPr lang="en-US" sz="1400" b="0" dirty="0">
              <a:solidFill>
                <a:srgbClr val="D4D4D4"/>
              </a:solidFill>
              <a:effectLst/>
              <a:latin typeface="Cascadia Code Regular" panose="020B06090200000200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  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ascadia Code Regular" panose="020B0609020000020004" pitchFamily="49" charset="0"/>
              </a:rPr>
              <a:t>ContentType</a:t>
            </a:r>
            <a:r>
              <a:rPr lang="en-US" sz="14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ascadia Code Regular" panose="020B0609020000020004" pitchFamily="49" charset="0"/>
              </a:rPr>
              <a:t>'application/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ascadia Code Regular" panose="020B0609020000020004" pitchFamily="49" charset="0"/>
              </a:rPr>
              <a:t>json</a:t>
            </a:r>
            <a:r>
              <a:rPr lang="en-US" sz="1400" b="0" dirty="0">
                <a:solidFill>
                  <a:srgbClr val="CE9178"/>
                </a:solidFill>
                <a:effectLst/>
                <a:latin typeface="Cascadia Code Regular" panose="020B0609020000020004" pitchFamily="49" charset="0"/>
              </a:rPr>
              <a:t>'</a:t>
            </a:r>
            <a:endParaRPr lang="en-US" sz="1400" b="0" dirty="0">
              <a:solidFill>
                <a:srgbClr val="D4D4D4"/>
              </a:solidFill>
              <a:effectLst/>
              <a:latin typeface="Cascadia Code Regular" panose="020B06090200000200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}</a:t>
            </a:r>
          </a:p>
          <a:p>
            <a:r>
              <a:rPr lang="en-US" sz="1400" b="0" dirty="0">
                <a:solidFill>
                  <a:srgbClr val="DCDCAA"/>
                </a:solidFill>
                <a:effectLst/>
                <a:latin typeface="Cascadia Code Regular" panose="020B0609020000020004" pitchFamily="49" charset="0"/>
              </a:rPr>
              <a:t>Invoke-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ascadia Code Regular" panose="020B0609020000020004" pitchFamily="49" charset="0"/>
              </a:rPr>
              <a:t>RestMethod</a:t>
            </a:r>
            <a:r>
              <a:rPr lang="en-US" sz="1400" b="0" dirty="0">
                <a:solidFill>
                  <a:srgbClr val="D4D4D4"/>
                </a:solidFill>
                <a:effectLst/>
                <a:latin typeface="Cascadia Code Regular" panose="020B06090200000200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ascadia Code Regular" panose="020B0609020000020004" pitchFamily="49" charset="0"/>
              </a:rPr>
              <a:t>@Params</a:t>
            </a:r>
            <a:endParaRPr lang="en-US" sz="1400" b="0" dirty="0">
              <a:solidFill>
                <a:srgbClr val="D4D4D4"/>
              </a:solidFill>
              <a:effectLst/>
              <a:latin typeface="Cascadia Code Regular" panose="020B0609020000020004" pitchFamily="49" charset="0"/>
            </a:endParaRPr>
          </a:p>
        </p:txBody>
      </p:sp>
      <p:pic>
        <p:nvPicPr>
          <p:cNvPr id="30" name="Google Shape;187;p8">
            <a:extLst>
              <a:ext uri="{FF2B5EF4-FFF2-40B4-BE49-F238E27FC236}">
                <a16:creationId xmlns:a16="http://schemas.microsoft.com/office/drawing/2014/main" id="{09CD9C1C-0627-E215-2887-13AE4855EEB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11" t="23855" r="81"/>
          <a:stretch/>
        </p:blipFill>
        <p:spPr>
          <a:xfrm>
            <a:off x="95250" y="3054719"/>
            <a:ext cx="12007104" cy="138948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6643F37-59AC-4057-BCC2-D1DB0F59089B}"/>
                  </a:ext>
                </a:extLst>
              </p14:cNvPr>
              <p14:cNvContentPartPr/>
              <p14:nvPr/>
            </p14:nvContentPartPr>
            <p14:xfrm>
              <a:off x="177759" y="3657071"/>
              <a:ext cx="56484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6643F37-59AC-4057-BCC2-D1DB0F59089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3719" y="3643031"/>
                <a:ext cx="592920" cy="2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626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33333E-6 L -4.16667E-7 0.0581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.05811 L -4.16667E-7 0.1051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8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8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xit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8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8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Discord Output Binding</a:t>
            </a:r>
            <a:endParaRPr lang="en-GB" dirty="0"/>
          </a:p>
        </p:txBody>
      </p:sp>
      <p:grpSp>
        <p:nvGrpSpPr>
          <p:cNvPr id="21" name="DiscordBinding.cs">
            <a:extLst>
              <a:ext uri="{FF2B5EF4-FFF2-40B4-BE49-F238E27FC236}">
                <a16:creationId xmlns:a16="http://schemas.microsoft.com/office/drawing/2014/main" id="{B75F5782-6947-4AB3-85AD-76F4FEF55D6D}"/>
              </a:ext>
            </a:extLst>
          </p:cNvPr>
          <p:cNvGrpSpPr/>
          <p:nvPr/>
        </p:nvGrpSpPr>
        <p:grpSpPr>
          <a:xfrm>
            <a:off x="6341636" y="2005050"/>
            <a:ext cx="3496240" cy="1497604"/>
            <a:chOff x="1506067" y="2059773"/>
            <a:chExt cx="3496240" cy="1497604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BC5704A4-DBFE-534F-6B98-ADA8B08AD876}"/>
                </a:ext>
              </a:extLst>
            </p:cNvPr>
            <p:cNvSpPr/>
            <p:nvPr/>
          </p:nvSpPr>
          <p:spPr>
            <a:xfrm>
              <a:off x="1506069" y="2563009"/>
              <a:ext cx="3496238" cy="994368"/>
            </a:xfrm>
            <a:prstGeom prst="snip1Rect">
              <a:avLst/>
            </a:prstGeom>
            <a:solidFill>
              <a:srgbClr val="FFFFFF"/>
            </a:solidFill>
            <a:ln>
              <a:solidFill>
                <a:srgbClr val="3B2B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bIns="0" rtlCol="0" anchor="t"/>
            <a:lstStyle/>
            <a:p>
              <a:r>
                <a:rPr lang="en-US" dirty="0">
                  <a:solidFill>
                    <a:srgbClr val="3B2B46"/>
                  </a:solidFill>
                  <a:latin typeface="Cascadia Mono PL" panose="020B0609020000020004" pitchFamily="49" charset="0"/>
                  <a:ea typeface="Cascadia Mono PL" panose="020B0609020000020004" pitchFamily="49" charset="0"/>
                  <a:cs typeface="Cascadia Mono PL" panose="020B0609020000020004" pitchFamily="49" charset="0"/>
                </a:rPr>
                <a:t>string </a:t>
              </a:r>
              <a:r>
                <a:rPr lang="en-US" dirty="0" err="1">
                  <a:solidFill>
                    <a:srgbClr val="3B2B46"/>
                  </a:solidFill>
                  <a:latin typeface="Cascadia Mono PL" panose="020B0609020000020004" pitchFamily="49" charset="0"/>
                  <a:ea typeface="Cascadia Mono PL" panose="020B0609020000020004" pitchFamily="49" charset="0"/>
                  <a:cs typeface="Cascadia Mono PL" panose="020B0609020000020004" pitchFamily="49" charset="0"/>
                </a:rPr>
                <a:t>DiscordWebhookUrl</a:t>
              </a:r>
              <a:endParaRPr lang="en-US" dirty="0">
                <a:solidFill>
                  <a:srgbClr val="3B2B46"/>
                </a:solidFill>
                <a:latin typeface="Cascadia Mono PL" panose="020B0609020000020004" pitchFamily="49" charset="0"/>
                <a:ea typeface="Cascadia Mono PL" panose="020B0609020000020004" pitchFamily="49" charset="0"/>
                <a:cs typeface="Cascadia Mono PL" panose="020B0609020000020004" pitchFamily="49" charset="0"/>
              </a:endParaRPr>
            </a:p>
            <a:p>
              <a:r>
                <a:rPr lang="en-US" dirty="0">
                  <a:solidFill>
                    <a:srgbClr val="3B2B46"/>
                  </a:solidFill>
                  <a:latin typeface="Cascadia Mono PL" panose="020B0609020000020004" pitchFamily="49" charset="0"/>
                  <a:ea typeface="Cascadia Mono PL" panose="020B0609020000020004" pitchFamily="49" charset="0"/>
                  <a:cs typeface="Cascadia Mono PL" panose="020B0609020000020004" pitchFamily="49" charset="0"/>
                </a:rPr>
                <a:t>string </a:t>
              </a:r>
              <a:r>
                <a:rPr lang="en-US" dirty="0" err="1">
                  <a:solidFill>
                    <a:srgbClr val="3B2B46"/>
                  </a:solidFill>
                  <a:latin typeface="Cascadia Mono PL" panose="020B0609020000020004" pitchFamily="49" charset="0"/>
                  <a:ea typeface="Cascadia Mono PL" panose="020B0609020000020004" pitchFamily="49" charset="0"/>
                  <a:cs typeface="Cascadia Mono PL" panose="020B0609020000020004" pitchFamily="49" charset="0"/>
                </a:rPr>
                <a:t>DiscordUserName</a:t>
              </a:r>
              <a:endParaRPr lang="en-SE" dirty="0">
                <a:solidFill>
                  <a:srgbClr val="3B2B46"/>
                </a:solidFill>
                <a:latin typeface="Cascadia Mono PL" panose="020B0609020000020004" pitchFamily="49" charset="0"/>
                <a:ea typeface="Cascadia Mono PL" panose="020B0609020000020004" pitchFamily="49" charset="0"/>
                <a:cs typeface="Cascadia Mono PL" panose="020B0609020000020004" pitchFamily="49" charset="0"/>
              </a:endParaRPr>
            </a:p>
            <a:p>
              <a:r>
                <a:rPr lang="en-US" dirty="0">
                  <a:solidFill>
                    <a:srgbClr val="3B2B46"/>
                  </a:solidFill>
                  <a:latin typeface="Cascadia Mono PL" panose="020B0609020000020004" pitchFamily="49" charset="0"/>
                  <a:ea typeface="Cascadia Mono PL" panose="020B0609020000020004" pitchFamily="49" charset="0"/>
                  <a:cs typeface="Cascadia Mono PL" panose="020B0609020000020004" pitchFamily="49" charset="0"/>
                </a:rPr>
                <a:t>string </a:t>
              </a:r>
              <a:r>
                <a:rPr lang="en-US" dirty="0" err="1">
                  <a:solidFill>
                    <a:srgbClr val="3B2B46"/>
                  </a:solidFill>
                  <a:latin typeface="Cascadia Mono PL" panose="020B0609020000020004" pitchFamily="49" charset="0"/>
                  <a:ea typeface="Cascadia Mono PL" panose="020B0609020000020004" pitchFamily="49" charset="0"/>
                  <a:cs typeface="Cascadia Mono PL" panose="020B0609020000020004" pitchFamily="49" charset="0"/>
                </a:rPr>
                <a:t>DiscordAvatarUrl</a:t>
              </a:r>
              <a:endParaRPr lang="en-SE" dirty="0">
                <a:solidFill>
                  <a:srgbClr val="3B2B46"/>
                </a:solidFill>
                <a:latin typeface="Cascadia Mono PL" panose="020B0609020000020004" pitchFamily="49" charset="0"/>
                <a:ea typeface="Cascadia Mono PL" panose="020B0609020000020004" pitchFamily="49" charset="0"/>
                <a:cs typeface="Cascadia Mono PL" panose="020B0609020000020004" pitchFamily="49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197A3BC-5D99-94F0-473C-B3355A6577CC}"/>
                </a:ext>
              </a:extLst>
            </p:cNvPr>
            <p:cNvSpPr/>
            <p:nvPr/>
          </p:nvSpPr>
          <p:spPr>
            <a:xfrm>
              <a:off x="1506067" y="2059773"/>
              <a:ext cx="1495317" cy="503236"/>
            </a:xfrm>
            <a:prstGeom prst="rect">
              <a:avLst/>
            </a:prstGeom>
            <a:solidFill>
              <a:srgbClr val="346296"/>
            </a:solidFill>
            <a:ln>
              <a:solidFill>
                <a:srgbClr val="3B2B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b="1" dirty="0"/>
                <a:t>[Attribute]</a:t>
              </a:r>
              <a:br>
                <a:rPr lang="en-US" sz="1400" b="1" dirty="0"/>
              </a:br>
              <a:r>
                <a:rPr lang="en-US" sz="1400" b="1" dirty="0" err="1"/>
                <a:t>DiscordBinding.cs</a:t>
              </a:r>
              <a:endParaRPr lang="en-US" sz="1400" b="1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3B392E-A8D5-97ED-6902-076BAC3B7DC0}"/>
              </a:ext>
            </a:extLst>
          </p:cNvPr>
          <p:cNvGrpSpPr/>
          <p:nvPr/>
        </p:nvGrpSpPr>
        <p:grpSpPr>
          <a:xfrm>
            <a:off x="1262316" y="2051047"/>
            <a:ext cx="3004969" cy="1451607"/>
            <a:chOff x="5960187" y="2071160"/>
            <a:chExt cx="3004969" cy="1451607"/>
          </a:xfrm>
        </p:grpSpPr>
        <p:sp>
          <p:nvSpPr>
            <p:cNvPr id="10" name="Rectangle: Single Corner Snipped 9">
              <a:extLst>
                <a:ext uri="{FF2B5EF4-FFF2-40B4-BE49-F238E27FC236}">
                  <a16:creationId xmlns:a16="http://schemas.microsoft.com/office/drawing/2014/main" id="{1042CAFA-335E-078F-8330-1D7E7C0E3516}"/>
                </a:ext>
              </a:extLst>
            </p:cNvPr>
            <p:cNvSpPr/>
            <p:nvPr/>
          </p:nvSpPr>
          <p:spPr>
            <a:xfrm>
              <a:off x="5960188" y="2574395"/>
              <a:ext cx="3004968" cy="948372"/>
            </a:xfrm>
            <a:prstGeom prst="snip1Rect">
              <a:avLst/>
            </a:prstGeom>
            <a:solidFill>
              <a:srgbClr val="FFFFFF"/>
            </a:solidFill>
            <a:ln>
              <a:solidFill>
                <a:srgbClr val="3B2B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3B2B46"/>
                  </a:solidFill>
                  <a:latin typeface="Cascadia Mono PL" panose="020B0609020000020004" pitchFamily="49" charset="0"/>
                  <a:ea typeface="Cascadia Mono PL" panose="020B0609020000020004" pitchFamily="49" charset="0"/>
                  <a:cs typeface="Cascadia Mono PL" panose="020B0609020000020004" pitchFamily="49" charset="0"/>
                </a:rPr>
                <a:t>Configure Binding</a:t>
              </a:r>
              <a:endParaRPr lang="en-SE" dirty="0">
                <a:solidFill>
                  <a:srgbClr val="3B2B46"/>
                </a:solidFill>
                <a:latin typeface="Cascadia Mono PL" panose="020B0609020000020004" pitchFamily="49" charset="0"/>
                <a:ea typeface="Cascadia Mono PL" panose="020B0609020000020004" pitchFamily="49" charset="0"/>
                <a:cs typeface="Cascadia Mono PL" panose="020B0609020000020004" pitchFamily="49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910A36-71EB-9BAF-E90F-36F85F3DF05F}"/>
                </a:ext>
              </a:extLst>
            </p:cNvPr>
            <p:cNvSpPr/>
            <p:nvPr/>
          </p:nvSpPr>
          <p:spPr>
            <a:xfrm>
              <a:off x="5960187" y="2071160"/>
              <a:ext cx="1581077" cy="503236"/>
            </a:xfrm>
            <a:prstGeom prst="rect">
              <a:avLst/>
            </a:prstGeom>
            <a:solidFill>
              <a:srgbClr val="346296"/>
            </a:solidFill>
            <a:ln>
              <a:solidFill>
                <a:srgbClr val="3B2B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b="1" dirty="0"/>
                <a:t>[</a:t>
              </a:r>
              <a:r>
                <a:rPr lang="en-US" sz="1400" b="1" dirty="0" err="1"/>
                <a:t>IWebJobsStartup</a:t>
              </a:r>
              <a:r>
                <a:rPr lang="en-US" sz="1400" b="1" dirty="0"/>
                <a:t>]</a:t>
              </a:r>
              <a:br>
                <a:rPr lang="en-US" sz="1400" b="1" dirty="0"/>
              </a:br>
              <a:r>
                <a:rPr lang="en-US" sz="1400" b="1" dirty="0" err="1"/>
                <a:t>DiscordStartup.cs</a:t>
              </a:r>
              <a:endParaRPr lang="en-US" sz="1400" b="1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FEE5BD2-ADC8-D43F-60CC-850C0F8DC0D2}"/>
              </a:ext>
            </a:extLst>
          </p:cNvPr>
          <p:cNvGrpSpPr/>
          <p:nvPr/>
        </p:nvGrpSpPr>
        <p:grpSpPr>
          <a:xfrm>
            <a:off x="6341636" y="4181076"/>
            <a:ext cx="3496239" cy="1363692"/>
            <a:chOff x="5960187" y="2071160"/>
            <a:chExt cx="3496239" cy="1363692"/>
          </a:xfrm>
        </p:grpSpPr>
        <p:sp>
          <p:nvSpPr>
            <p:cNvPr id="26" name="Rectangle: Single Corner Snipped 25">
              <a:extLst>
                <a:ext uri="{FF2B5EF4-FFF2-40B4-BE49-F238E27FC236}">
                  <a16:creationId xmlns:a16="http://schemas.microsoft.com/office/drawing/2014/main" id="{4DAF42D6-813E-414A-6F17-3FFCCA16FA7E}"/>
                </a:ext>
              </a:extLst>
            </p:cNvPr>
            <p:cNvSpPr/>
            <p:nvPr/>
          </p:nvSpPr>
          <p:spPr>
            <a:xfrm>
              <a:off x="5960188" y="2574395"/>
              <a:ext cx="3496238" cy="860457"/>
            </a:xfrm>
            <a:prstGeom prst="snip1Rect">
              <a:avLst/>
            </a:prstGeom>
            <a:solidFill>
              <a:srgbClr val="FFFFFF"/>
            </a:solidFill>
            <a:ln>
              <a:solidFill>
                <a:srgbClr val="3B2B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3B2B46"/>
                  </a:solidFill>
                  <a:latin typeface="Cascadia Mono PL" panose="020B0609020000020004" pitchFamily="49" charset="0"/>
                  <a:ea typeface="Cascadia Mono PL" panose="020B0609020000020004" pitchFamily="49" charset="0"/>
                  <a:cs typeface="Cascadia Mono PL" panose="020B0609020000020004" pitchFamily="49" charset="0"/>
                </a:rPr>
                <a:t>Post to Discord API</a:t>
              </a:r>
              <a:endParaRPr lang="en-SE" dirty="0">
                <a:solidFill>
                  <a:srgbClr val="3B2B46"/>
                </a:solidFill>
                <a:latin typeface="Cascadia Mono PL" panose="020B0609020000020004" pitchFamily="49" charset="0"/>
                <a:ea typeface="Cascadia Mono PL" panose="020B0609020000020004" pitchFamily="49" charset="0"/>
                <a:cs typeface="Cascadia Mono PL" panose="020B0609020000020004" pitchFamily="49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BB3CABE-FD5F-0ADF-FA39-940AECED48C8}"/>
                </a:ext>
              </a:extLst>
            </p:cNvPr>
            <p:cNvSpPr/>
            <p:nvPr/>
          </p:nvSpPr>
          <p:spPr>
            <a:xfrm>
              <a:off x="5960187" y="2071160"/>
              <a:ext cx="2032367" cy="503236"/>
            </a:xfrm>
            <a:prstGeom prst="rect">
              <a:avLst/>
            </a:prstGeom>
            <a:solidFill>
              <a:srgbClr val="346296"/>
            </a:solidFill>
            <a:ln>
              <a:solidFill>
                <a:srgbClr val="3B2B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b="1" dirty="0"/>
                <a:t>[</a:t>
              </a:r>
              <a:r>
                <a:rPr lang="en-US" sz="1400" b="1" dirty="0" err="1"/>
                <a:t>IAsyncCollector</a:t>
              </a:r>
              <a:r>
                <a:rPr lang="en-US" sz="1400" b="1" dirty="0"/>
                <a:t>]</a:t>
              </a:r>
              <a:br>
                <a:rPr lang="en-US" sz="1400" b="1" dirty="0"/>
              </a:br>
              <a:r>
                <a:rPr lang="en-US" sz="1400" b="1" dirty="0" err="1"/>
                <a:t>DiscordAsyncCollector.cs</a:t>
              </a:r>
              <a:endParaRPr lang="en-US" sz="1400" b="1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FD7CE21-4154-8C0E-3FC3-9A5E40E31DB1}"/>
              </a:ext>
            </a:extLst>
          </p:cNvPr>
          <p:cNvGrpSpPr/>
          <p:nvPr/>
        </p:nvGrpSpPr>
        <p:grpSpPr>
          <a:xfrm>
            <a:off x="1262316" y="4181077"/>
            <a:ext cx="4041204" cy="1363691"/>
            <a:chOff x="5960186" y="2071160"/>
            <a:chExt cx="4041204" cy="1363691"/>
          </a:xfrm>
        </p:grpSpPr>
        <p:sp>
          <p:nvSpPr>
            <p:cNvPr id="29" name="Rectangle: Single Corner Snipped 28">
              <a:extLst>
                <a:ext uri="{FF2B5EF4-FFF2-40B4-BE49-F238E27FC236}">
                  <a16:creationId xmlns:a16="http://schemas.microsoft.com/office/drawing/2014/main" id="{4EE3EB4C-1D11-A91C-4103-5EA64A9D12E5}"/>
                </a:ext>
              </a:extLst>
            </p:cNvPr>
            <p:cNvSpPr/>
            <p:nvPr/>
          </p:nvSpPr>
          <p:spPr>
            <a:xfrm>
              <a:off x="5960188" y="2574394"/>
              <a:ext cx="4041202" cy="860457"/>
            </a:xfrm>
            <a:prstGeom prst="snip1Rect">
              <a:avLst/>
            </a:prstGeom>
            <a:solidFill>
              <a:srgbClr val="FFFFFF"/>
            </a:solidFill>
            <a:ln>
              <a:solidFill>
                <a:srgbClr val="3B2B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3B2B46"/>
                  </a:solidFill>
                  <a:latin typeface="Cascadia Mono PL" panose="020B0609020000020004" pitchFamily="49" charset="0"/>
                  <a:ea typeface="Cascadia Mono PL" panose="020B0609020000020004" pitchFamily="49" charset="0"/>
                  <a:cs typeface="Cascadia Mono PL" panose="020B0609020000020004" pitchFamily="49" charset="0"/>
                </a:rPr>
                <a:t>Bind Attribute to Collector</a:t>
              </a:r>
              <a:endParaRPr lang="en-SE" dirty="0">
                <a:solidFill>
                  <a:srgbClr val="3B2B46"/>
                </a:solidFill>
                <a:latin typeface="Cascadia Mono PL" panose="020B0609020000020004" pitchFamily="49" charset="0"/>
                <a:ea typeface="Cascadia Mono PL" panose="020B0609020000020004" pitchFamily="49" charset="0"/>
                <a:cs typeface="Cascadia Mono PL" panose="020B0609020000020004" pitchFamily="49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16FCD3E-2194-51BA-AFAB-DDFF23D7B223}"/>
                </a:ext>
              </a:extLst>
            </p:cNvPr>
            <p:cNvSpPr/>
            <p:nvPr/>
          </p:nvSpPr>
          <p:spPr>
            <a:xfrm>
              <a:off x="5960186" y="2071160"/>
              <a:ext cx="2815219" cy="503236"/>
            </a:xfrm>
            <a:prstGeom prst="rect">
              <a:avLst/>
            </a:prstGeom>
            <a:solidFill>
              <a:srgbClr val="346296"/>
            </a:solidFill>
            <a:ln>
              <a:solidFill>
                <a:srgbClr val="3B2B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b="1" dirty="0"/>
                <a:t>[</a:t>
              </a:r>
              <a:r>
                <a:rPr lang="en-US" sz="1400" b="1" dirty="0" err="1"/>
                <a:t>IExtensionConfigProvider</a:t>
              </a:r>
              <a:r>
                <a:rPr lang="en-US" sz="1400" b="1" dirty="0"/>
                <a:t>]</a:t>
              </a:r>
              <a:br>
                <a:rPr lang="en-US" sz="1400" b="1" dirty="0"/>
              </a:br>
              <a:r>
                <a:rPr lang="en-US" sz="1400" b="1" dirty="0" err="1"/>
                <a:t>DiscordExtensionConfigProvider.cs</a:t>
              </a:r>
              <a:endParaRPr lang="en-US" sz="1400" b="1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9FCC120-F0B2-B0BC-E8B8-1D52D750B26B}"/>
              </a:ext>
            </a:extLst>
          </p:cNvPr>
          <p:cNvGrpSpPr/>
          <p:nvPr/>
        </p:nvGrpSpPr>
        <p:grpSpPr>
          <a:xfrm>
            <a:off x="4322329" y="3140831"/>
            <a:ext cx="284760" cy="1410840"/>
            <a:chOff x="4322329" y="3140831"/>
            <a:chExt cx="284760" cy="141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FDD5C9C-F902-3351-43ED-307CEF6BADED}"/>
                    </a:ext>
                  </a:extLst>
                </p14:cNvPr>
                <p14:cNvContentPartPr/>
                <p14:nvPr/>
              </p14:nvContentPartPr>
              <p14:xfrm>
                <a:off x="4322329" y="3140831"/>
                <a:ext cx="284760" cy="13874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FDD5C9C-F902-3351-43ED-307CEF6BADE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04329" y="3122831"/>
                  <a:ext cx="320400" cy="14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B78AC35-59D7-01DB-AC38-1FE22C1956B1}"/>
                    </a:ext>
                  </a:extLst>
                </p14:cNvPr>
                <p14:cNvContentPartPr/>
                <p14:nvPr/>
              </p14:nvContentPartPr>
              <p14:xfrm>
                <a:off x="4323049" y="4334951"/>
                <a:ext cx="226440" cy="2167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B78AC35-59D7-01DB-AC38-1FE22C1956B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05409" y="4317311"/>
                  <a:ext cx="262080" cy="25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94D4650A-852F-DB52-BC33-5B7A59EA8CA2}"/>
              </a:ext>
            </a:extLst>
          </p:cNvPr>
          <p:cNvGrpSpPr/>
          <p:nvPr/>
        </p:nvGrpSpPr>
        <p:grpSpPr>
          <a:xfrm>
            <a:off x="5333790" y="4724220"/>
            <a:ext cx="944640" cy="324000"/>
            <a:chOff x="5333790" y="4724220"/>
            <a:chExt cx="944640" cy="32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FDCC9D0C-09FF-3923-8EAC-5D603950B3AD}"/>
                    </a:ext>
                  </a:extLst>
                </p14:cNvPr>
                <p14:cNvContentPartPr/>
                <p14:nvPr/>
              </p14:nvContentPartPr>
              <p14:xfrm>
                <a:off x="5333790" y="4724220"/>
                <a:ext cx="931680" cy="3052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FDCC9D0C-09FF-3923-8EAC-5D603950B3A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315790" y="4706220"/>
                  <a:ext cx="96732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3A208D29-F88F-F567-9DA1-EA3634135408}"/>
                    </a:ext>
                  </a:extLst>
                </p14:cNvPr>
                <p14:cNvContentPartPr/>
                <p14:nvPr/>
              </p14:nvContentPartPr>
              <p14:xfrm>
                <a:off x="6086190" y="4837260"/>
                <a:ext cx="192240" cy="2109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3A208D29-F88F-F567-9DA1-EA363413540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68190" y="4819260"/>
                  <a:ext cx="227880" cy="24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C859E0C6-A522-B0CB-F484-CCC2C5219B1E}"/>
              </a:ext>
            </a:extLst>
          </p:cNvPr>
          <p:cNvGrpSpPr/>
          <p:nvPr/>
        </p:nvGrpSpPr>
        <p:grpSpPr>
          <a:xfrm>
            <a:off x="5267190" y="3199260"/>
            <a:ext cx="943200" cy="1477800"/>
            <a:chOff x="5267190" y="3199260"/>
            <a:chExt cx="943200" cy="147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D4935508-164A-86F9-7906-2366219114EC}"/>
                    </a:ext>
                  </a:extLst>
                </p14:cNvPr>
                <p14:cNvContentPartPr/>
                <p14:nvPr/>
              </p14:nvContentPartPr>
              <p14:xfrm>
                <a:off x="5267190" y="3217260"/>
                <a:ext cx="921600" cy="14598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D4935508-164A-86F9-7906-2366219114E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249190" y="3199260"/>
                  <a:ext cx="957240" cy="149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85DE3C7D-F14C-0CB6-6752-5FD6A1C99DCA}"/>
                    </a:ext>
                  </a:extLst>
                </p14:cNvPr>
                <p14:cNvContentPartPr/>
                <p14:nvPr/>
              </p14:nvContentPartPr>
              <p14:xfrm>
                <a:off x="5962350" y="3199260"/>
                <a:ext cx="248040" cy="23760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85DE3C7D-F14C-0CB6-6752-5FD6A1C99DC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944350" y="3181260"/>
                  <a:ext cx="283680" cy="273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00" name="Oval 299">
            <a:extLst>
              <a:ext uri="{FF2B5EF4-FFF2-40B4-BE49-F238E27FC236}">
                <a16:creationId xmlns:a16="http://schemas.microsoft.com/office/drawing/2014/main" id="{9C5FF3AB-2E2A-9728-7D75-50ADC081DB44}"/>
              </a:ext>
            </a:extLst>
          </p:cNvPr>
          <p:cNvSpPr/>
          <p:nvPr/>
        </p:nvSpPr>
        <p:spPr>
          <a:xfrm>
            <a:off x="4448057" y="2853787"/>
            <a:ext cx="318064" cy="318064"/>
          </a:xfrm>
          <a:prstGeom prst="ellipse">
            <a:avLst/>
          </a:prstGeom>
          <a:solidFill>
            <a:srgbClr val="3B2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1</a:t>
            </a:r>
            <a:endParaRPr lang="en-SE" dirty="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466E3E69-D4D9-DC90-2A18-5F4AE38E0C69}"/>
              </a:ext>
            </a:extLst>
          </p:cNvPr>
          <p:cNvSpPr/>
          <p:nvPr/>
        </p:nvSpPr>
        <p:spPr>
          <a:xfrm>
            <a:off x="5460544" y="4273662"/>
            <a:ext cx="318064" cy="318064"/>
          </a:xfrm>
          <a:prstGeom prst="ellipse">
            <a:avLst/>
          </a:prstGeom>
          <a:solidFill>
            <a:srgbClr val="3B2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2</a:t>
            </a:r>
            <a:endParaRPr lang="en-SE" dirty="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26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0" grpId="0" animBg="1"/>
      <p:bldP spid="30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584E259-E05A-5A6D-C15A-F9EB6706035E}"/>
              </a:ext>
            </a:extLst>
          </p:cNvPr>
          <p:cNvSpPr txBox="1">
            <a:spLocks/>
          </p:cNvSpPr>
          <p:nvPr/>
        </p:nvSpPr>
        <p:spPr>
          <a:xfrm>
            <a:off x="831850" y="1915056"/>
            <a:ext cx="10515600" cy="47651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New-Demo –Topic @(</a:t>
            </a:r>
          </a:p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 ‘</a:t>
            </a:r>
            <a:r>
              <a:rPr lang="en-GB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WebJobs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Extensions’</a:t>
            </a:r>
          </a:p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 ‘Azure Functions’</a:t>
            </a:r>
          </a:p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 ‘Custom Bindings’</a:t>
            </a:r>
          </a:p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 ‘PowerShell’</a:t>
            </a:r>
          </a:p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 ‘Trigger’</a:t>
            </a:r>
          </a:p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 ‘Discord’</a:t>
            </a:r>
          </a:p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 ‘Output’</a:t>
            </a:r>
          </a:p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 ‘RSS’</a:t>
            </a:r>
          </a:p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 ‘C#’</a:t>
            </a:r>
          </a:p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>
            <a:normAutofit fontScale="90000"/>
          </a:bodyPr>
          <a:lstStyle/>
          <a:p>
            <a:r>
              <a:rPr lang="en-GB" dirty="0"/>
              <a:t>Creating Azure Function Bindings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12D6B758-8A5E-7D01-DE1D-831007810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504" y="1534026"/>
            <a:ext cx="5344867" cy="4413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200" dirty="0">
                <a:latin typeface="Cascadia Code" panose="020B0609020000020004" pitchFamily="49" charset="0"/>
                <a:cs typeface="Cascadia Code" panose="020B0609020000020004" pitchFamily="49" charset="0"/>
              </a:rPr>
              <a:t>New-</a:t>
            </a:r>
            <a:r>
              <a:rPr lang="en-GB" sz="5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AzFuncBinding</a:t>
            </a:r>
            <a:r>
              <a:rPr lang="en-GB" sz="5400" dirty="0">
                <a:latin typeface="Cascadia Code" panose="020B0609020000020004" pitchFamily="49" charset="0"/>
                <a:cs typeface="Cascadia Code" panose="020B0609020000020004" pitchFamily="49" charset="0"/>
              </a:rPr>
              <a:t> | How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00" y="1779846"/>
            <a:ext cx="6337300" cy="3382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7458CCB9-4EBB-AAC4-9409-3167F1525144}"/>
              </a:ext>
            </a:extLst>
          </p:cNvPr>
          <p:cNvSpPr txBox="1">
            <a:spLocks/>
          </p:cNvSpPr>
          <p:nvPr/>
        </p:nvSpPr>
        <p:spPr>
          <a:xfrm>
            <a:off x="831850" y="1777999"/>
            <a:ext cx="10515600" cy="480568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Invoke-</a:t>
            </a:r>
            <a:r>
              <a:rPr lang="en-GB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SessionWrapUp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–Question @{</a:t>
            </a:r>
          </a:p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 ‘Why?’ = @(</a:t>
            </a:r>
          </a:p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   ‘Azure Functions’</a:t>
            </a:r>
          </a:p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   ‘Language flexibility’</a:t>
            </a:r>
          </a:p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 )</a:t>
            </a:r>
          </a:p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 ‘Why not?’ = @(</a:t>
            </a:r>
          </a:p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   ‘Azure Functions’</a:t>
            </a:r>
          </a:p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   ‘App Service Plans’</a:t>
            </a:r>
          </a:p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   ‘Complexity’</a:t>
            </a:r>
          </a:p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   ‘Scaling’</a:t>
            </a:r>
          </a:p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   ‘PowerShell Modules’</a:t>
            </a:r>
          </a:p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   ‘Support’</a:t>
            </a:r>
          </a:p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 )</a:t>
            </a:r>
          </a:p>
          <a:p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E381F8E-136A-9F6A-5074-1DBF37A9F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67" y="2744714"/>
            <a:ext cx="9455063" cy="219055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A29EDF8-8A5D-99AD-DFF1-C98BB06E6164}"/>
              </a:ext>
            </a:extLst>
          </p:cNvPr>
          <p:cNvSpPr txBox="1"/>
          <p:nvPr/>
        </p:nvSpPr>
        <p:spPr>
          <a:xfrm>
            <a:off x="1052186" y="16891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err="1">
                <a:solidFill>
                  <a:srgbClr val="346296"/>
                </a:solidFill>
              </a:rPr>
              <a:t>Many</a:t>
            </a:r>
            <a:r>
              <a:rPr lang="fr-FR" sz="4000" b="1">
                <a:solidFill>
                  <a:srgbClr val="346296"/>
                </a:solidFill>
              </a:rPr>
              <a:t> </a:t>
            </a:r>
            <a:r>
              <a:rPr lang="fr-FR" sz="4000" b="1" err="1">
                <a:solidFill>
                  <a:srgbClr val="346296"/>
                </a:solidFill>
              </a:rPr>
              <a:t>thanks</a:t>
            </a:r>
            <a:r>
              <a:rPr lang="fr-FR" sz="4000" b="1">
                <a:solidFill>
                  <a:srgbClr val="346296"/>
                </a:solidFill>
              </a:rPr>
              <a:t> to </a:t>
            </a:r>
            <a:r>
              <a:rPr lang="fr-FR" sz="4000" b="1" err="1">
                <a:solidFill>
                  <a:srgbClr val="346296"/>
                </a:solidFill>
              </a:rPr>
              <a:t>our</a:t>
            </a:r>
            <a:r>
              <a:rPr lang="fr-FR" sz="4000" b="1">
                <a:solidFill>
                  <a:srgbClr val="346296"/>
                </a:solidFill>
              </a:rPr>
              <a:t> sponsors:</a:t>
            </a:r>
          </a:p>
        </p:txBody>
      </p:sp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Emanuel Palm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Consultant at </a:t>
            </a:r>
            <a:r>
              <a:rPr lang="en-US" dirty="0" err="1"/>
              <a:t>Advania</a:t>
            </a:r>
            <a:r>
              <a:rPr lang="en-US" dirty="0"/>
              <a:t> – Knowledge Factory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Loves Code - .NET, PowerShell, C#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Blogs at </a:t>
            </a:r>
            <a:r>
              <a:rPr lang="en-US" dirty="0" err="1">
                <a:hlinkClick r:id="rId3"/>
              </a:rPr>
              <a:t>pipe.how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Maker of modules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497245-7D7D-1C42-5E95-91C0ECE73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527" y="324853"/>
            <a:ext cx="3008627" cy="3462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128313-A57F-0151-51A4-ABC1EE86F5C8}"/>
              </a:ext>
            </a:extLst>
          </p:cNvPr>
          <p:cNvSpPr txBox="1"/>
          <p:nvPr/>
        </p:nvSpPr>
        <p:spPr>
          <a:xfrm>
            <a:off x="334931" y="3787792"/>
            <a:ext cx="27998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dirty="0"/>
              <a:t>🧙‍♂️🍰☕🥏</a:t>
            </a:r>
          </a:p>
        </p:txBody>
      </p:sp>
    </p:spTree>
    <p:extLst>
      <p:ext uri="{BB962C8B-B14F-4D97-AF65-F5344CB8AC3E}">
        <p14:creationId xmlns:p14="http://schemas.microsoft.com/office/powerpoint/2010/main" val="115108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5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809" y="449260"/>
            <a:ext cx="10012381" cy="5959475"/>
          </a:xfrm>
        </p:spPr>
        <p:txBody>
          <a:bodyPr>
            <a:normAutofit/>
          </a:bodyPr>
          <a:lstStyle/>
          <a:p>
            <a:r>
              <a:rPr lang="en-GB" sz="6600" dirty="0"/>
              <a:t>Platform</a:t>
            </a:r>
            <a:br>
              <a:rPr lang="en-GB" sz="6600" dirty="0"/>
            </a:br>
            <a:r>
              <a:rPr lang="en-GB" sz="6600" dirty="0"/>
              <a:t>Language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CCFBC39E-166D-0185-6002-6D595FFC0ADC}"/>
              </a:ext>
            </a:extLst>
          </p:cNvPr>
          <p:cNvSpPr txBox="1">
            <a:spLocks/>
          </p:cNvSpPr>
          <p:nvPr/>
        </p:nvSpPr>
        <p:spPr>
          <a:xfrm>
            <a:off x="1089809" y="449261"/>
            <a:ext cx="10012381" cy="5959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5600" dirty="0"/>
              <a:t>Why?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6EB51BA-FF5F-30B8-82F5-DE8B5C580362}"/>
              </a:ext>
            </a:extLst>
          </p:cNvPr>
          <p:cNvCxnSpPr>
            <a:stCxn id="2" idx="1"/>
            <a:endCxn id="2" idx="3"/>
          </p:cNvCxnSpPr>
          <p:nvPr/>
        </p:nvCxnSpPr>
        <p:spPr>
          <a:xfrm>
            <a:off x="1089809" y="3428998"/>
            <a:ext cx="10012381" cy="0"/>
          </a:xfrm>
          <a:prstGeom prst="line">
            <a:avLst/>
          </a:prstGeom>
          <a:ln w="57150"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re 1">
            <a:extLst>
              <a:ext uri="{FF2B5EF4-FFF2-40B4-BE49-F238E27FC236}">
                <a16:creationId xmlns:a16="http://schemas.microsoft.com/office/drawing/2014/main" id="{289A9032-8FDB-A12E-025D-0636BBAEDF83}"/>
              </a:ext>
            </a:extLst>
          </p:cNvPr>
          <p:cNvSpPr txBox="1">
            <a:spLocks/>
          </p:cNvSpPr>
          <p:nvPr/>
        </p:nvSpPr>
        <p:spPr>
          <a:xfrm>
            <a:off x="1089809" y="449260"/>
            <a:ext cx="10012381" cy="5959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6600" dirty="0"/>
              <a:t>Azure Functions</a:t>
            </a:r>
            <a:br>
              <a:rPr lang="en-GB" sz="6600" dirty="0"/>
            </a:br>
            <a:r>
              <a:rPr lang="en-GB" sz="6600" dirty="0"/>
              <a:t>Versatile</a:t>
            </a:r>
          </a:p>
        </p:txBody>
      </p:sp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Agenda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Quick introduction to Azure Functions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Less quick introduction to Azure Function Bindings</a:t>
            </a:r>
          </a:p>
          <a:p>
            <a:pPr lvl="1"/>
            <a:r>
              <a:rPr lang="en-GB" dirty="0"/>
              <a:t>Azure </a:t>
            </a:r>
            <a:r>
              <a:rPr lang="en-GB" dirty="0" err="1"/>
              <a:t>WebJobs</a:t>
            </a: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Demo</a:t>
            </a:r>
          </a:p>
          <a:p>
            <a:pPr lvl="1"/>
            <a:r>
              <a:rPr lang="en-GB" dirty="0"/>
              <a:t>Custom Output Binding – Discord – C#</a:t>
            </a:r>
          </a:p>
          <a:p>
            <a:pPr lvl="1"/>
            <a:r>
              <a:rPr lang="en-GB" dirty="0"/>
              <a:t>Custom Trigger/Input Binding – RSS Feed – C#</a:t>
            </a:r>
          </a:p>
          <a:p>
            <a:pPr lvl="1"/>
            <a:r>
              <a:rPr lang="en-GB" dirty="0"/>
              <a:t>Using the Custom Bindings – C# / PowerShell</a:t>
            </a:r>
          </a:p>
          <a:p>
            <a:r>
              <a:rPr lang="en-GB" dirty="0"/>
              <a:t>Recap &amp; Questions</a:t>
            </a:r>
          </a:p>
        </p:txBody>
      </p:sp>
    </p:spTree>
    <p:extLst>
      <p:ext uri="{BB962C8B-B14F-4D97-AF65-F5344CB8AC3E}">
        <p14:creationId xmlns:p14="http://schemas.microsoft.com/office/powerpoint/2010/main" val="3314802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out_AzureFunction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about_AzureFunction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Serverless code – Skip the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(boring)</a:t>
            </a:r>
            <a:r>
              <a:rPr lang="en-GB" dirty="0"/>
              <a:t> infrastructure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Language-agnostic-</a:t>
            </a:r>
            <a:r>
              <a:rPr lang="en-GB" dirty="0" err="1"/>
              <a:t>ish</a:t>
            </a: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Bindings - Built-in Integrations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 err="1"/>
              <a:t>WebJobs</a:t>
            </a:r>
            <a:r>
              <a:rPr lang="en-GB" dirty="0"/>
              <a:t> SDK as a Service</a:t>
            </a:r>
          </a:p>
        </p:txBody>
      </p:sp>
      <p:sp>
        <p:nvSpPr>
          <p:cNvPr id="4" name="Bindings">
            <a:extLst>
              <a:ext uri="{FF2B5EF4-FFF2-40B4-BE49-F238E27FC236}">
                <a16:creationId xmlns:a16="http://schemas.microsoft.com/office/drawing/2014/main" id="{24F35488-4B40-6700-0DE9-9DDE41B960BE}"/>
              </a:ext>
            </a:extLst>
          </p:cNvPr>
          <p:cNvSpPr txBox="1">
            <a:spLocks/>
          </p:cNvSpPr>
          <p:nvPr/>
        </p:nvSpPr>
        <p:spPr>
          <a:xfrm>
            <a:off x="6976557" y="365124"/>
            <a:ext cx="26562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Bindings</a:t>
            </a:r>
            <a:endParaRPr lang="en-GB" dirty="0"/>
          </a:p>
        </p:txBody>
      </p:sp>
      <p:sp>
        <p:nvSpPr>
          <p:cNvPr id="7" name="s">
            <a:extLst>
              <a:ext uri="{FF2B5EF4-FFF2-40B4-BE49-F238E27FC236}">
                <a16:creationId xmlns:a16="http://schemas.microsoft.com/office/drawing/2014/main" id="{8CC83DA0-6ED2-F519-A018-35732086CF31}"/>
              </a:ext>
            </a:extLst>
          </p:cNvPr>
          <p:cNvSpPr txBox="1">
            <a:spLocks/>
          </p:cNvSpPr>
          <p:nvPr/>
        </p:nvSpPr>
        <p:spPr>
          <a:xfrm>
            <a:off x="6976557" y="365123"/>
            <a:ext cx="533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s</a:t>
            </a:r>
            <a:endParaRPr lang="en-GB" dirty="0"/>
          </a:p>
        </p:txBody>
      </p:sp>
      <p:sp>
        <p:nvSpPr>
          <p:cNvPr id="10" name="Input">
            <a:extLst>
              <a:ext uri="{FF2B5EF4-FFF2-40B4-BE49-F238E27FC236}">
                <a16:creationId xmlns:a16="http://schemas.microsoft.com/office/drawing/2014/main" id="{2ACFCD67-684C-1F1B-35A7-1E6C645F3A3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rgbClr val="34629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🛬Input</a:t>
            </a:r>
          </a:p>
        </p:txBody>
      </p:sp>
    </p:spTree>
    <p:extLst>
      <p:ext uri="{BB962C8B-B14F-4D97-AF65-F5344CB8AC3E}">
        <p14:creationId xmlns:p14="http://schemas.microsoft.com/office/powerpoint/2010/main" val="220317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2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5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xit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8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xit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1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undlesAndRest">
            <a:extLst>
              <a:ext uri="{FF2B5EF4-FFF2-40B4-BE49-F238E27FC236}">
                <a16:creationId xmlns:a16="http://schemas.microsoft.com/office/drawing/2014/main" id="{BE9918D9-3F3C-9BFE-2DF5-EC66C011CC93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rgbClr val="34629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📚 Extension Bundles</a:t>
            </a:r>
          </a:p>
          <a:p>
            <a:pPr lvl="1"/>
            <a:r>
              <a:rPr lang="en-US" dirty="0"/>
              <a:t>❌ Custom Bindings</a:t>
            </a:r>
          </a:p>
          <a:p>
            <a:r>
              <a:rPr lang="en-US" dirty="0"/>
              <a:t>📄 </a:t>
            </a:r>
            <a:r>
              <a:rPr lang="en-US" dirty="0" err="1"/>
              <a:t>function.json</a:t>
            </a:r>
            <a:endParaRPr lang="en-US" dirty="0"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  <p:sp>
        <p:nvSpPr>
          <p:cNvPr id="2" name="about_Azure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about_Azure</a:t>
            </a:r>
            <a:endParaRPr lang="en-GB" dirty="0"/>
          </a:p>
        </p:txBody>
      </p:sp>
      <p:sp>
        <p:nvSpPr>
          <p:cNvPr id="6" name="FunctionBindings">
            <a:extLst>
              <a:ext uri="{FF2B5EF4-FFF2-40B4-BE49-F238E27FC236}">
                <a16:creationId xmlns:a16="http://schemas.microsoft.com/office/drawing/2014/main" id="{A75ADAA0-93B4-0B67-7706-6EB21A94C1E9}"/>
              </a:ext>
            </a:extLst>
          </p:cNvPr>
          <p:cNvSpPr txBox="1">
            <a:spLocks/>
          </p:cNvSpPr>
          <p:nvPr/>
        </p:nvSpPr>
        <p:spPr>
          <a:xfrm>
            <a:off x="4501066" y="365124"/>
            <a:ext cx="60450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FunctionBindings</a:t>
            </a:r>
            <a:endParaRPr lang="en-GB" dirty="0"/>
          </a:p>
        </p:txBody>
      </p:sp>
      <p:sp>
        <p:nvSpPr>
          <p:cNvPr id="10" name="TakeOffOutput">
            <a:extLst>
              <a:ext uri="{FF2B5EF4-FFF2-40B4-BE49-F238E27FC236}">
                <a16:creationId xmlns:a16="http://schemas.microsoft.com/office/drawing/2014/main" id="{3F798558-E7E9-C108-3C6B-0FD2C627906B}"/>
              </a:ext>
            </a:extLst>
          </p:cNvPr>
          <p:cNvSpPr txBox="1">
            <a:spLocks/>
          </p:cNvSpPr>
          <p:nvPr/>
        </p:nvSpPr>
        <p:spPr>
          <a:xfrm>
            <a:off x="838200" y="1214173"/>
            <a:ext cx="2485913" cy="1840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rgbClr val="34629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🛫Output</a:t>
            </a:r>
          </a:p>
        </p:txBody>
      </p:sp>
      <p:sp>
        <p:nvSpPr>
          <p:cNvPr id="11" name="TakeOffRocket">
            <a:extLst>
              <a:ext uri="{FF2B5EF4-FFF2-40B4-BE49-F238E27FC236}">
                <a16:creationId xmlns:a16="http://schemas.microsoft.com/office/drawing/2014/main" id="{4145FE77-6502-7A32-83D0-943D41643920}"/>
              </a:ext>
            </a:extLst>
          </p:cNvPr>
          <p:cNvSpPr txBox="1">
            <a:spLocks/>
          </p:cNvSpPr>
          <p:nvPr/>
        </p:nvSpPr>
        <p:spPr>
          <a:xfrm>
            <a:off x="838199" y="1709379"/>
            <a:ext cx="2485913" cy="1840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rgbClr val="34629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🚀Output</a:t>
            </a:r>
          </a:p>
        </p:txBody>
      </p:sp>
      <p:sp>
        <p:nvSpPr>
          <p:cNvPr id="8" name="Input">
            <a:extLst>
              <a:ext uri="{FF2B5EF4-FFF2-40B4-BE49-F238E27FC236}">
                <a16:creationId xmlns:a16="http://schemas.microsoft.com/office/drawing/2014/main" id="{9C72D3CA-1356-E0B5-0C55-753AFC824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🛬Input</a:t>
            </a:r>
          </a:p>
          <a:p>
            <a:pPr lvl="1"/>
            <a:r>
              <a:rPr lang="en-US" dirty="0"/>
              <a:t>⚡Trigger</a:t>
            </a:r>
          </a:p>
        </p:txBody>
      </p: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BC4A8077-7123-06ED-5AAA-B5E6973F79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794188"/>
              </p:ext>
            </p:extLst>
          </p:nvPr>
        </p:nvGraphicFramePr>
        <p:xfrm>
          <a:off x="5704840" y="1461953"/>
          <a:ext cx="5149626" cy="47548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202031">
                  <a:extLst>
                    <a:ext uri="{9D8B030D-6E8A-4147-A177-3AD203B41FA5}">
                      <a16:colId xmlns:a16="http://schemas.microsoft.com/office/drawing/2014/main" val="3830194467"/>
                    </a:ext>
                  </a:extLst>
                </a:gridCol>
                <a:gridCol w="2947595">
                  <a:extLst>
                    <a:ext uri="{9D8B030D-6E8A-4147-A177-3AD203B41FA5}">
                      <a16:colId xmlns:a16="http://schemas.microsoft.com/office/drawing/2014/main" val="2714534279"/>
                    </a:ext>
                  </a:extLst>
                </a:gridCol>
              </a:tblGrid>
              <a:tr h="350529">
                <a:tc>
                  <a:txBody>
                    <a:bodyPr/>
                    <a:lstStyle/>
                    <a:p>
                      <a:r>
                        <a:rPr lang="en-US" sz="2000" dirty="0"/>
                        <a:t>Function Binding</a:t>
                      </a:r>
                      <a:endParaRPr lang="en-SE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strike="sngStrike" dirty="0"/>
                        <a:t>Emoji</a:t>
                      </a:r>
                      <a:r>
                        <a:rPr lang="en-US" sz="2000" u="none" strike="noStrike" dirty="0"/>
                        <a:t> Binding Support</a:t>
                      </a:r>
                      <a:endParaRPr lang="en-SE" sz="2000" strike="sngStrik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91394711"/>
                  </a:ext>
                </a:extLst>
              </a:tr>
              <a:tr h="350529">
                <a:tc>
                  <a:txBody>
                    <a:bodyPr/>
                    <a:lstStyle/>
                    <a:p>
                      <a:r>
                        <a:rPr lang="en-US" sz="2000" dirty="0"/>
                        <a:t>Timer</a:t>
                      </a:r>
                      <a:endParaRPr lang="en-SE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⚡</a:t>
                      </a:r>
                      <a:endParaRPr lang="en-SE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51623550"/>
                  </a:ext>
                </a:extLst>
              </a:tr>
              <a:tr h="350529">
                <a:tc>
                  <a:txBody>
                    <a:bodyPr/>
                    <a:lstStyle/>
                    <a:p>
                      <a:r>
                        <a:rPr lang="en-US" sz="2000" dirty="0"/>
                        <a:t>HTTP</a:t>
                      </a:r>
                      <a:endParaRPr lang="en-SE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⚡🛬🚀</a:t>
                      </a:r>
                      <a:endParaRPr lang="en-SE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45037010"/>
                  </a:ext>
                </a:extLst>
              </a:tr>
              <a:tr h="350529">
                <a:tc>
                  <a:txBody>
                    <a:bodyPr/>
                    <a:lstStyle/>
                    <a:p>
                      <a:r>
                        <a:rPr lang="en-US" sz="2000" dirty="0"/>
                        <a:t>Storage Blob</a:t>
                      </a:r>
                      <a:endParaRPr lang="en-SE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⚡🛬🚀</a:t>
                      </a:r>
                      <a:endParaRPr lang="en-SE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31790893"/>
                  </a:ext>
                </a:extLst>
              </a:tr>
              <a:tr h="350529">
                <a:tc>
                  <a:txBody>
                    <a:bodyPr/>
                    <a:lstStyle/>
                    <a:p>
                      <a:r>
                        <a:rPr lang="en-US" sz="2000" dirty="0"/>
                        <a:t>Storage Table</a:t>
                      </a:r>
                      <a:endParaRPr lang="en-SE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🛬🚀</a:t>
                      </a:r>
                      <a:endParaRPr lang="en-SE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75717849"/>
                  </a:ext>
                </a:extLst>
              </a:tr>
              <a:tr h="350529">
                <a:tc>
                  <a:txBody>
                    <a:bodyPr/>
                    <a:lstStyle/>
                    <a:p>
                      <a:r>
                        <a:rPr lang="en-US" sz="2000" dirty="0"/>
                        <a:t>Storage Queue</a:t>
                      </a:r>
                      <a:endParaRPr lang="en-SE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⚡🚀</a:t>
                      </a:r>
                      <a:endParaRPr lang="en-SE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1116028"/>
                  </a:ext>
                </a:extLst>
              </a:tr>
              <a:tr h="350529">
                <a:tc>
                  <a:txBody>
                    <a:bodyPr/>
                    <a:lstStyle/>
                    <a:p>
                      <a:r>
                        <a:rPr lang="en-US" sz="2000" dirty="0"/>
                        <a:t>Service Bus</a:t>
                      </a:r>
                      <a:endParaRPr lang="en-SE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⚡🚀</a:t>
                      </a:r>
                      <a:endParaRPr lang="en-SE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75614124"/>
                  </a:ext>
                </a:extLst>
              </a:tr>
              <a:tr h="350529">
                <a:tc>
                  <a:txBody>
                    <a:bodyPr/>
                    <a:lstStyle/>
                    <a:p>
                      <a:r>
                        <a:rPr lang="en-US" sz="2000" dirty="0"/>
                        <a:t>Event Grid</a:t>
                      </a:r>
                      <a:endParaRPr lang="en-SE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⚡🚀</a:t>
                      </a:r>
                      <a:endParaRPr lang="en-SE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21639325"/>
                  </a:ext>
                </a:extLst>
              </a:tr>
              <a:tr h="350529">
                <a:tc>
                  <a:txBody>
                    <a:bodyPr/>
                    <a:lstStyle/>
                    <a:p>
                      <a:r>
                        <a:rPr lang="en-US" sz="2000" dirty="0"/>
                        <a:t>Cosmos DB</a:t>
                      </a:r>
                      <a:endParaRPr lang="en-SE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⚡🛬🚀</a:t>
                      </a:r>
                      <a:endParaRPr lang="en-SE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51852238"/>
                  </a:ext>
                </a:extLst>
              </a:tr>
              <a:tr h="350529">
                <a:tc>
                  <a:txBody>
                    <a:bodyPr/>
                    <a:lstStyle/>
                    <a:p>
                      <a:r>
                        <a:rPr lang="en-US" sz="2000" dirty="0"/>
                        <a:t>SendGrid</a:t>
                      </a:r>
                      <a:endParaRPr lang="en-SE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🚀</a:t>
                      </a:r>
                      <a:endParaRPr lang="en-SE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4748840"/>
                  </a:ext>
                </a:extLst>
              </a:tr>
              <a:tr h="350529">
                <a:tc>
                  <a:txBody>
                    <a:bodyPr/>
                    <a:lstStyle/>
                    <a:p>
                      <a:r>
                        <a:rPr lang="en-US" sz="2000" dirty="0"/>
                        <a:t>Twilio</a:t>
                      </a:r>
                      <a:endParaRPr lang="en-SE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🚀</a:t>
                      </a:r>
                      <a:endParaRPr lang="en-SE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54501521"/>
                  </a:ext>
                </a:extLst>
              </a:tr>
              <a:tr h="350529">
                <a:tc>
                  <a:txBody>
                    <a:bodyPr/>
                    <a:lstStyle/>
                    <a:p>
                      <a:r>
                        <a:rPr lang="en-US" sz="2000" dirty="0"/>
                        <a:t>Durable Functions</a:t>
                      </a:r>
                      <a:endParaRPr lang="en-SE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✨</a:t>
                      </a:r>
                      <a:endParaRPr lang="en-SE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4626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82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81481E-6 L 0.00026 0.07245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/>
      <p:bldP spid="10" grpId="1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7B001A-81E5-7A9B-DA2C-12107E56D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365" y="5360304"/>
            <a:ext cx="5912255" cy="264235"/>
          </a:xfrm>
          <a:prstGeom prst="rect">
            <a:avLst/>
          </a:prstGeom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E522467F-FEE1-E7A2-8670-6EEEB5D887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249" y="3675904"/>
            <a:ext cx="1210813" cy="1210813"/>
          </a:xfrm>
          <a:prstGeom prst="rect">
            <a:avLst/>
          </a:prstGeom>
        </p:spPr>
      </p:pic>
      <p:sp>
        <p:nvSpPr>
          <p:cNvPr id="17" name="about_AzureFunctionBindings">
            <a:extLst>
              <a:ext uri="{FF2B5EF4-FFF2-40B4-BE49-F238E27FC236}">
                <a16:creationId xmlns:a16="http://schemas.microsoft.com/office/drawing/2014/main" id="{749EC6AF-10A3-C6C1-A7D1-60FC78D53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</p:spPr>
        <p:txBody>
          <a:bodyPr>
            <a:normAutofit/>
          </a:bodyPr>
          <a:lstStyle/>
          <a:p>
            <a:r>
              <a:rPr lang="en-GB" dirty="0" err="1">
                <a:solidFill>
                  <a:srgbClr val="C7C7C7"/>
                </a:solidFill>
                <a:cs typeface="Cascadia Code SemiLight" panose="020B0609020000020004" pitchFamily="49" charset="0"/>
              </a:rPr>
              <a:t>about_AzureFunctionBindings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BlockJson">
            <a:extLst>
              <a:ext uri="{FF2B5EF4-FFF2-40B4-BE49-F238E27FC236}">
                <a16:creationId xmlns:a16="http://schemas.microsoft.com/office/drawing/2014/main" id="{4A7C3D28-64A6-03EE-5C91-94FEDF81CD4D}"/>
              </a:ext>
            </a:extLst>
          </p:cNvPr>
          <p:cNvSpPr/>
          <p:nvPr/>
        </p:nvSpPr>
        <p:spPr>
          <a:xfrm>
            <a:off x="783850" y="2861534"/>
            <a:ext cx="7607283" cy="3743661"/>
          </a:xfrm>
          <a:custGeom>
            <a:avLst/>
            <a:gdLst>
              <a:gd name="connsiteX0" fmla="*/ 248884 w 7607283"/>
              <a:gd name="connsiteY0" fmla="*/ 10758 h 3743661"/>
              <a:gd name="connsiteX1" fmla="*/ 248884 w 7607283"/>
              <a:gd name="connsiteY1" fmla="*/ 10758 h 3743661"/>
              <a:gd name="connsiteX2" fmla="*/ 141308 w 7607283"/>
              <a:gd name="connsiteY2" fmla="*/ 139850 h 3743661"/>
              <a:gd name="connsiteX3" fmla="*/ 66004 w 7607283"/>
              <a:gd name="connsiteY3" fmla="*/ 355002 h 3743661"/>
              <a:gd name="connsiteX4" fmla="*/ 33731 w 7607283"/>
              <a:gd name="connsiteY4" fmla="*/ 591671 h 3743661"/>
              <a:gd name="connsiteX5" fmla="*/ 12216 w 7607283"/>
              <a:gd name="connsiteY5" fmla="*/ 720762 h 3743661"/>
              <a:gd name="connsiteX6" fmla="*/ 22974 w 7607283"/>
              <a:gd name="connsiteY6" fmla="*/ 1635162 h 3743661"/>
              <a:gd name="connsiteX7" fmla="*/ 55246 w 7607283"/>
              <a:gd name="connsiteY7" fmla="*/ 2000922 h 3743661"/>
              <a:gd name="connsiteX8" fmla="*/ 44489 w 7607283"/>
              <a:gd name="connsiteY8" fmla="*/ 3087445 h 3743661"/>
              <a:gd name="connsiteX9" fmla="*/ 98277 w 7607283"/>
              <a:gd name="connsiteY9" fmla="*/ 3646842 h 3743661"/>
              <a:gd name="connsiteX10" fmla="*/ 152065 w 7607283"/>
              <a:gd name="connsiteY10" fmla="*/ 3722146 h 3743661"/>
              <a:gd name="connsiteX11" fmla="*/ 195096 w 7607283"/>
              <a:gd name="connsiteY11" fmla="*/ 3743661 h 3743661"/>
              <a:gd name="connsiteX12" fmla="*/ 388734 w 7607283"/>
              <a:gd name="connsiteY12" fmla="*/ 3732904 h 3743661"/>
              <a:gd name="connsiteX13" fmla="*/ 431764 w 7607283"/>
              <a:gd name="connsiteY13" fmla="*/ 3722146 h 3743661"/>
              <a:gd name="connsiteX14" fmla="*/ 464037 w 7607283"/>
              <a:gd name="connsiteY14" fmla="*/ 3700631 h 3743661"/>
              <a:gd name="connsiteX15" fmla="*/ 614644 w 7607283"/>
              <a:gd name="connsiteY15" fmla="*/ 3571539 h 3743661"/>
              <a:gd name="connsiteX16" fmla="*/ 862070 w 7607283"/>
              <a:gd name="connsiteY16" fmla="*/ 3367144 h 3743661"/>
              <a:gd name="connsiteX17" fmla="*/ 937374 w 7607283"/>
              <a:gd name="connsiteY17" fmla="*/ 3302598 h 3743661"/>
              <a:gd name="connsiteX18" fmla="*/ 980404 w 7607283"/>
              <a:gd name="connsiteY18" fmla="*/ 3281082 h 3743661"/>
              <a:gd name="connsiteX19" fmla="*/ 1109496 w 7607283"/>
              <a:gd name="connsiteY19" fmla="*/ 3173506 h 3743661"/>
              <a:gd name="connsiteX20" fmla="*/ 1281618 w 7607283"/>
              <a:gd name="connsiteY20" fmla="*/ 3087445 h 3743661"/>
              <a:gd name="connsiteX21" fmla="*/ 1421468 w 7607283"/>
              <a:gd name="connsiteY21" fmla="*/ 3055172 h 3743661"/>
              <a:gd name="connsiteX22" fmla="*/ 1496771 w 7607283"/>
              <a:gd name="connsiteY22" fmla="*/ 3044414 h 3743661"/>
              <a:gd name="connsiteX23" fmla="*/ 2131472 w 7607283"/>
              <a:gd name="connsiteY23" fmla="*/ 3022899 h 3743661"/>
              <a:gd name="connsiteX24" fmla="*/ 3357844 w 7607283"/>
              <a:gd name="connsiteY24" fmla="*/ 3033657 h 3743661"/>
              <a:gd name="connsiteX25" fmla="*/ 5261948 w 7607283"/>
              <a:gd name="connsiteY25" fmla="*/ 3065930 h 3743661"/>
              <a:gd name="connsiteX26" fmla="*/ 6628169 w 7607283"/>
              <a:gd name="connsiteY26" fmla="*/ 3055172 h 3743661"/>
              <a:gd name="connsiteX27" fmla="*/ 6832564 w 7607283"/>
              <a:gd name="connsiteY27" fmla="*/ 3022899 h 3743661"/>
              <a:gd name="connsiteX28" fmla="*/ 6940141 w 7607283"/>
              <a:gd name="connsiteY28" fmla="*/ 3012141 h 3743661"/>
              <a:gd name="connsiteX29" fmla="*/ 6993929 w 7607283"/>
              <a:gd name="connsiteY29" fmla="*/ 2990626 h 3743661"/>
              <a:gd name="connsiteX30" fmla="*/ 7047717 w 7607283"/>
              <a:gd name="connsiteY30" fmla="*/ 2979868 h 3743661"/>
              <a:gd name="connsiteX31" fmla="*/ 7090748 w 7607283"/>
              <a:gd name="connsiteY31" fmla="*/ 2969111 h 3743661"/>
              <a:gd name="connsiteX32" fmla="*/ 7123021 w 7607283"/>
              <a:gd name="connsiteY32" fmla="*/ 2958353 h 3743661"/>
              <a:gd name="connsiteX33" fmla="*/ 7252112 w 7607283"/>
              <a:gd name="connsiteY33" fmla="*/ 2936838 h 3743661"/>
              <a:gd name="connsiteX34" fmla="*/ 7445750 w 7607283"/>
              <a:gd name="connsiteY34" fmla="*/ 2872292 h 3743661"/>
              <a:gd name="connsiteX35" fmla="*/ 7564084 w 7607283"/>
              <a:gd name="connsiteY35" fmla="*/ 2753958 h 3743661"/>
              <a:gd name="connsiteX36" fmla="*/ 7574842 w 7607283"/>
              <a:gd name="connsiteY36" fmla="*/ 2721685 h 3743661"/>
              <a:gd name="connsiteX37" fmla="*/ 7585599 w 7607283"/>
              <a:gd name="connsiteY37" fmla="*/ 2614108 h 3743661"/>
              <a:gd name="connsiteX38" fmla="*/ 7607115 w 7607283"/>
              <a:gd name="connsiteY38" fmla="*/ 2485017 h 3743661"/>
              <a:gd name="connsiteX39" fmla="*/ 7574842 w 7607283"/>
              <a:gd name="connsiteY39" fmla="*/ 2388198 h 3743661"/>
              <a:gd name="connsiteX40" fmla="*/ 7370446 w 7607283"/>
              <a:gd name="connsiteY40" fmla="*/ 2291379 h 3743661"/>
              <a:gd name="connsiteX41" fmla="*/ 7133778 w 7607283"/>
              <a:gd name="connsiteY41" fmla="*/ 2194560 h 3743661"/>
              <a:gd name="connsiteX42" fmla="*/ 6961656 w 7607283"/>
              <a:gd name="connsiteY42" fmla="*/ 2140772 h 3743661"/>
              <a:gd name="connsiteX43" fmla="*/ 6811049 w 7607283"/>
              <a:gd name="connsiteY43" fmla="*/ 2065468 h 3743661"/>
              <a:gd name="connsiteX44" fmla="*/ 6703472 w 7607283"/>
              <a:gd name="connsiteY44" fmla="*/ 2033195 h 3743661"/>
              <a:gd name="connsiteX45" fmla="*/ 6585138 w 7607283"/>
              <a:gd name="connsiteY45" fmla="*/ 1979407 h 3743661"/>
              <a:gd name="connsiteX46" fmla="*/ 6251651 w 7607283"/>
              <a:gd name="connsiteY46" fmla="*/ 1882588 h 3743661"/>
              <a:gd name="connsiteX47" fmla="*/ 5907406 w 7607283"/>
              <a:gd name="connsiteY47" fmla="*/ 1796527 h 3743661"/>
              <a:gd name="connsiteX48" fmla="*/ 5659981 w 7607283"/>
              <a:gd name="connsiteY48" fmla="*/ 1710466 h 3743661"/>
              <a:gd name="connsiteX49" fmla="*/ 5520131 w 7607283"/>
              <a:gd name="connsiteY49" fmla="*/ 1559859 h 3743661"/>
              <a:gd name="connsiteX50" fmla="*/ 5423312 w 7607283"/>
              <a:gd name="connsiteY50" fmla="*/ 1301675 h 3743661"/>
              <a:gd name="connsiteX51" fmla="*/ 5369524 w 7607283"/>
              <a:gd name="connsiteY51" fmla="*/ 1161826 h 3743661"/>
              <a:gd name="connsiteX52" fmla="*/ 5304978 w 7607283"/>
              <a:gd name="connsiteY52" fmla="*/ 892885 h 3743661"/>
              <a:gd name="connsiteX53" fmla="*/ 5261948 w 7607283"/>
              <a:gd name="connsiteY53" fmla="*/ 699247 h 3743661"/>
              <a:gd name="connsiteX54" fmla="*/ 5240432 w 7607283"/>
              <a:gd name="connsiteY54" fmla="*/ 623944 h 3743661"/>
              <a:gd name="connsiteX55" fmla="*/ 5132856 w 7607283"/>
              <a:gd name="connsiteY55" fmla="*/ 430306 h 3743661"/>
              <a:gd name="connsiteX56" fmla="*/ 5068310 w 7607283"/>
              <a:gd name="connsiteY56" fmla="*/ 365760 h 3743661"/>
              <a:gd name="connsiteX57" fmla="*/ 5036037 w 7607283"/>
              <a:gd name="connsiteY57" fmla="*/ 333487 h 3743661"/>
              <a:gd name="connsiteX58" fmla="*/ 4982249 w 7607283"/>
              <a:gd name="connsiteY58" fmla="*/ 322730 h 3743661"/>
              <a:gd name="connsiteX59" fmla="*/ 4799369 w 7607283"/>
              <a:gd name="connsiteY59" fmla="*/ 258184 h 3743661"/>
              <a:gd name="connsiteX60" fmla="*/ 4670277 w 7607283"/>
              <a:gd name="connsiteY60" fmla="*/ 247426 h 3743661"/>
              <a:gd name="connsiteX61" fmla="*/ 4562701 w 7607283"/>
              <a:gd name="connsiteY61" fmla="*/ 225911 h 3743661"/>
              <a:gd name="connsiteX62" fmla="*/ 4465882 w 7607283"/>
              <a:gd name="connsiteY62" fmla="*/ 215153 h 3743661"/>
              <a:gd name="connsiteX63" fmla="*/ 4014061 w 7607283"/>
              <a:gd name="connsiteY63" fmla="*/ 193638 h 3743661"/>
              <a:gd name="connsiteX64" fmla="*/ 3099661 w 7607283"/>
              <a:gd name="connsiteY64" fmla="*/ 182880 h 3743661"/>
              <a:gd name="connsiteX65" fmla="*/ 2615566 w 7607283"/>
              <a:gd name="connsiteY65" fmla="*/ 150607 h 3743661"/>
              <a:gd name="connsiteX66" fmla="*/ 2206776 w 7607283"/>
              <a:gd name="connsiteY66" fmla="*/ 118334 h 3743661"/>
              <a:gd name="connsiteX67" fmla="*/ 2077684 w 7607283"/>
              <a:gd name="connsiteY67" fmla="*/ 107577 h 3743661"/>
              <a:gd name="connsiteX68" fmla="*/ 1464498 w 7607283"/>
              <a:gd name="connsiteY68" fmla="*/ 86061 h 3743661"/>
              <a:gd name="connsiteX69" fmla="*/ 883585 w 7607283"/>
              <a:gd name="connsiteY69" fmla="*/ 32273 h 3743661"/>
              <a:gd name="connsiteX70" fmla="*/ 539341 w 7607283"/>
              <a:gd name="connsiteY70" fmla="*/ 10758 h 3743661"/>
              <a:gd name="connsiteX71" fmla="*/ 367218 w 7607283"/>
              <a:gd name="connsiteY71" fmla="*/ 0 h 3743661"/>
              <a:gd name="connsiteX72" fmla="*/ 248884 w 7607283"/>
              <a:gd name="connsiteY72" fmla="*/ 10758 h 3743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7607283" h="3743661">
                <a:moveTo>
                  <a:pt x="248884" y="10758"/>
                </a:moveTo>
                <a:lnTo>
                  <a:pt x="248884" y="10758"/>
                </a:lnTo>
                <a:cubicBezTo>
                  <a:pt x="213025" y="53789"/>
                  <a:pt x="172379" y="93244"/>
                  <a:pt x="141308" y="139850"/>
                </a:cubicBezTo>
                <a:cubicBezTo>
                  <a:pt x="106174" y="192552"/>
                  <a:pt x="79204" y="296921"/>
                  <a:pt x="66004" y="355002"/>
                </a:cubicBezTo>
                <a:cubicBezTo>
                  <a:pt x="32176" y="503848"/>
                  <a:pt x="53284" y="441766"/>
                  <a:pt x="33731" y="591671"/>
                </a:cubicBezTo>
                <a:cubicBezTo>
                  <a:pt x="28089" y="634928"/>
                  <a:pt x="19388" y="677732"/>
                  <a:pt x="12216" y="720762"/>
                </a:cubicBezTo>
                <a:cubicBezTo>
                  <a:pt x="-7614" y="1176845"/>
                  <a:pt x="-2794" y="922251"/>
                  <a:pt x="22974" y="1635162"/>
                </a:cubicBezTo>
                <a:cubicBezTo>
                  <a:pt x="31880" y="1881575"/>
                  <a:pt x="24829" y="1803208"/>
                  <a:pt x="55246" y="2000922"/>
                </a:cubicBezTo>
                <a:cubicBezTo>
                  <a:pt x="51660" y="2363096"/>
                  <a:pt x="44489" y="2725253"/>
                  <a:pt x="44489" y="3087445"/>
                </a:cubicBezTo>
                <a:cubicBezTo>
                  <a:pt x="44489" y="3361505"/>
                  <a:pt x="2289" y="3454861"/>
                  <a:pt x="98277" y="3646842"/>
                </a:cubicBezTo>
                <a:cubicBezTo>
                  <a:pt x="116380" y="3683048"/>
                  <a:pt x="118144" y="3697917"/>
                  <a:pt x="152065" y="3722146"/>
                </a:cubicBezTo>
                <a:cubicBezTo>
                  <a:pt x="165115" y="3731467"/>
                  <a:pt x="180752" y="3736489"/>
                  <a:pt x="195096" y="3743661"/>
                </a:cubicBezTo>
                <a:cubicBezTo>
                  <a:pt x="259642" y="3740075"/>
                  <a:pt x="324354" y="3738757"/>
                  <a:pt x="388734" y="3732904"/>
                </a:cubicBezTo>
                <a:cubicBezTo>
                  <a:pt x="403458" y="3731565"/>
                  <a:pt x="418175" y="3727970"/>
                  <a:pt x="431764" y="3722146"/>
                </a:cubicBezTo>
                <a:cubicBezTo>
                  <a:pt x="443648" y="3717053"/>
                  <a:pt x="454057" y="3708850"/>
                  <a:pt x="464037" y="3700631"/>
                </a:cubicBezTo>
                <a:cubicBezTo>
                  <a:pt x="515077" y="3658598"/>
                  <a:pt x="564264" y="3614362"/>
                  <a:pt x="614644" y="3571539"/>
                </a:cubicBezTo>
                <a:cubicBezTo>
                  <a:pt x="696160" y="3502250"/>
                  <a:pt x="780399" y="3436250"/>
                  <a:pt x="862070" y="3367144"/>
                </a:cubicBezTo>
                <a:cubicBezTo>
                  <a:pt x="887308" y="3345789"/>
                  <a:pt x="907804" y="3317384"/>
                  <a:pt x="937374" y="3302598"/>
                </a:cubicBezTo>
                <a:cubicBezTo>
                  <a:pt x="951717" y="3295426"/>
                  <a:pt x="967992" y="3291237"/>
                  <a:pt x="980404" y="3281082"/>
                </a:cubicBezTo>
                <a:cubicBezTo>
                  <a:pt x="1089119" y="3192133"/>
                  <a:pt x="1014298" y="3223372"/>
                  <a:pt x="1109496" y="3173506"/>
                </a:cubicBezTo>
                <a:cubicBezTo>
                  <a:pt x="1166319" y="3143742"/>
                  <a:pt x="1219387" y="3103003"/>
                  <a:pt x="1281618" y="3087445"/>
                </a:cubicBezTo>
                <a:cubicBezTo>
                  <a:pt x="1331864" y="3074884"/>
                  <a:pt x="1371799" y="3063450"/>
                  <a:pt x="1421468" y="3055172"/>
                </a:cubicBezTo>
                <a:cubicBezTo>
                  <a:pt x="1446479" y="3051003"/>
                  <a:pt x="1471490" y="3046359"/>
                  <a:pt x="1496771" y="3044414"/>
                </a:cubicBezTo>
                <a:cubicBezTo>
                  <a:pt x="1681772" y="3030183"/>
                  <a:pt x="1975072" y="3026809"/>
                  <a:pt x="2131472" y="3022899"/>
                </a:cubicBezTo>
                <a:lnTo>
                  <a:pt x="3357844" y="3033657"/>
                </a:lnTo>
                <a:lnTo>
                  <a:pt x="5261948" y="3065930"/>
                </a:lnTo>
                <a:lnTo>
                  <a:pt x="6628169" y="3055172"/>
                </a:lnTo>
                <a:cubicBezTo>
                  <a:pt x="6793046" y="3052782"/>
                  <a:pt x="6695316" y="3045774"/>
                  <a:pt x="6832564" y="3022899"/>
                </a:cubicBezTo>
                <a:cubicBezTo>
                  <a:pt x="6868112" y="3016974"/>
                  <a:pt x="6904282" y="3015727"/>
                  <a:pt x="6940141" y="3012141"/>
                </a:cubicBezTo>
                <a:cubicBezTo>
                  <a:pt x="6958070" y="3004969"/>
                  <a:pt x="6975433" y="2996175"/>
                  <a:pt x="6993929" y="2990626"/>
                </a:cubicBezTo>
                <a:cubicBezTo>
                  <a:pt x="7011442" y="2985372"/>
                  <a:pt x="7029868" y="2983834"/>
                  <a:pt x="7047717" y="2979868"/>
                </a:cubicBezTo>
                <a:cubicBezTo>
                  <a:pt x="7062150" y="2976661"/>
                  <a:pt x="7076532" y="2973173"/>
                  <a:pt x="7090748" y="2969111"/>
                </a:cubicBezTo>
                <a:cubicBezTo>
                  <a:pt x="7101651" y="2965996"/>
                  <a:pt x="7111902" y="2960577"/>
                  <a:pt x="7123021" y="2958353"/>
                </a:cubicBezTo>
                <a:cubicBezTo>
                  <a:pt x="7165798" y="2949798"/>
                  <a:pt x="7209235" y="2944877"/>
                  <a:pt x="7252112" y="2936838"/>
                </a:cubicBezTo>
                <a:cubicBezTo>
                  <a:pt x="7311949" y="2925619"/>
                  <a:pt x="7407088" y="2886100"/>
                  <a:pt x="7445750" y="2872292"/>
                </a:cubicBezTo>
                <a:cubicBezTo>
                  <a:pt x="7495286" y="2829833"/>
                  <a:pt x="7530405" y="2807845"/>
                  <a:pt x="7564084" y="2753958"/>
                </a:cubicBezTo>
                <a:cubicBezTo>
                  <a:pt x="7570094" y="2744342"/>
                  <a:pt x="7571256" y="2732443"/>
                  <a:pt x="7574842" y="2721685"/>
                </a:cubicBezTo>
                <a:cubicBezTo>
                  <a:pt x="7578428" y="2685826"/>
                  <a:pt x="7580730" y="2649815"/>
                  <a:pt x="7585599" y="2614108"/>
                </a:cubicBezTo>
                <a:cubicBezTo>
                  <a:pt x="7591493" y="2570884"/>
                  <a:pt x="7609190" y="2528592"/>
                  <a:pt x="7607115" y="2485017"/>
                </a:cubicBezTo>
                <a:cubicBezTo>
                  <a:pt x="7605497" y="2451037"/>
                  <a:pt x="7601171" y="2409740"/>
                  <a:pt x="7574842" y="2388198"/>
                </a:cubicBezTo>
                <a:cubicBezTo>
                  <a:pt x="7516494" y="2340459"/>
                  <a:pt x="7440222" y="2319924"/>
                  <a:pt x="7370446" y="2291379"/>
                </a:cubicBezTo>
                <a:cubicBezTo>
                  <a:pt x="7291557" y="2259106"/>
                  <a:pt x="7213758" y="2224026"/>
                  <a:pt x="7133778" y="2194560"/>
                </a:cubicBezTo>
                <a:cubicBezTo>
                  <a:pt x="7077374" y="2173780"/>
                  <a:pt x="7017467" y="2163096"/>
                  <a:pt x="6961656" y="2140772"/>
                </a:cubicBezTo>
                <a:cubicBezTo>
                  <a:pt x="6909542" y="2119927"/>
                  <a:pt x="6862859" y="2087056"/>
                  <a:pt x="6811049" y="2065468"/>
                </a:cubicBezTo>
                <a:cubicBezTo>
                  <a:pt x="6776491" y="2051069"/>
                  <a:pt x="6738457" y="2046523"/>
                  <a:pt x="6703472" y="2033195"/>
                </a:cubicBezTo>
                <a:cubicBezTo>
                  <a:pt x="6662982" y="2017770"/>
                  <a:pt x="6625972" y="1993896"/>
                  <a:pt x="6585138" y="1979407"/>
                </a:cubicBezTo>
                <a:cubicBezTo>
                  <a:pt x="6556774" y="1969342"/>
                  <a:pt x="6318844" y="1898398"/>
                  <a:pt x="6251651" y="1882588"/>
                </a:cubicBezTo>
                <a:cubicBezTo>
                  <a:pt x="6093774" y="1845441"/>
                  <a:pt x="6058887" y="1839131"/>
                  <a:pt x="5907406" y="1796527"/>
                </a:cubicBezTo>
                <a:cubicBezTo>
                  <a:pt x="5878101" y="1788285"/>
                  <a:pt x="5714486" y="1751345"/>
                  <a:pt x="5659981" y="1710466"/>
                </a:cubicBezTo>
                <a:cubicBezTo>
                  <a:pt x="5626709" y="1685512"/>
                  <a:pt x="5542525" y="1585452"/>
                  <a:pt x="5520131" y="1559859"/>
                </a:cubicBezTo>
                <a:cubicBezTo>
                  <a:pt x="5413972" y="1305075"/>
                  <a:pt x="5515068" y="1556552"/>
                  <a:pt x="5423312" y="1301675"/>
                </a:cubicBezTo>
                <a:cubicBezTo>
                  <a:pt x="5406394" y="1254682"/>
                  <a:pt x="5383412" y="1209802"/>
                  <a:pt x="5369524" y="1161826"/>
                </a:cubicBezTo>
                <a:cubicBezTo>
                  <a:pt x="5343889" y="1073269"/>
                  <a:pt x="5324977" y="982882"/>
                  <a:pt x="5304978" y="892885"/>
                </a:cubicBezTo>
                <a:cubicBezTo>
                  <a:pt x="5290635" y="828339"/>
                  <a:pt x="5280113" y="762823"/>
                  <a:pt x="5261948" y="699247"/>
                </a:cubicBezTo>
                <a:cubicBezTo>
                  <a:pt x="5254776" y="674146"/>
                  <a:pt x="5250372" y="648083"/>
                  <a:pt x="5240432" y="623944"/>
                </a:cubicBezTo>
                <a:cubicBezTo>
                  <a:pt x="5222247" y="579781"/>
                  <a:pt x="5165085" y="471325"/>
                  <a:pt x="5132856" y="430306"/>
                </a:cubicBezTo>
                <a:cubicBezTo>
                  <a:pt x="5114057" y="406380"/>
                  <a:pt x="5089825" y="387275"/>
                  <a:pt x="5068310" y="365760"/>
                </a:cubicBezTo>
                <a:cubicBezTo>
                  <a:pt x="5057552" y="355002"/>
                  <a:pt x="5050955" y="336470"/>
                  <a:pt x="5036037" y="333487"/>
                </a:cubicBezTo>
                <a:cubicBezTo>
                  <a:pt x="5018108" y="329901"/>
                  <a:pt x="4999725" y="328107"/>
                  <a:pt x="4982249" y="322730"/>
                </a:cubicBezTo>
                <a:cubicBezTo>
                  <a:pt x="4934797" y="308130"/>
                  <a:pt x="4847016" y="267260"/>
                  <a:pt x="4799369" y="258184"/>
                </a:cubicBezTo>
                <a:cubicBezTo>
                  <a:pt x="4756952" y="250104"/>
                  <a:pt x="4713308" y="251012"/>
                  <a:pt x="4670277" y="247426"/>
                </a:cubicBezTo>
                <a:cubicBezTo>
                  <a:pt x="4634418" y="240254"/>
                  <a:pt x="4598822" y="231614"/>
                  <a:pt x="4562701" y="225911"/>
                </a:cubicBezTo>
                <a:cubicBezTo>
                  <a:pt x="4530627" y="220847"/>
                  <a:pt x="4498192" y="218384"/>
                  <a:pt x="4465882" y="215153"/>
                </a:cubicBezTo>
                <a:cubicBezTo>
                  <a:pt x="4286054" y="197170"/>
                  <a:pt x="4248784" y="197685"/>
                  <a:pt x="4014061" y="193638"/>
                </a:cubicBezTo>
                <a:lnTo>
                  <a:pt x="3099661" y="182880"/>
                </a:lnTo>
                <a:lnTo>
                  <a:pt x="2615566" y="150607"/>
                </a:lnTo>
                <a:cubicBezTo>
                  <a:pt x="2363645" y="111850"/>
                  <a:pt x="2567351" y="137824"/>
                  <a:pt x="2206776" y="118334"/>
                </a:cubicBezTo>
                <a:cubicBezTo>
                  <a:pt x="2163659" y="116003"/>
                  <a:pt x="2120804" y="109846"/>
                  <a:pt x="2077684" y="107577"/>
                </a:cubicBezTo>
                <a:cubicBezTo>
                  <a:pt x="1958665" y="101313"/>
                  <a:pt x="1567219" y="89375"/>
                  <a:pt x="1464498" y="86061"/>
                </a:cubicBezTo>
                <a:cubicBezTo>
                  <a:pt x="716245" y="5891"/>
                  <a:pt x="1591834" y="96661"/>
                  <a:pt x="883585" y="32273"/>
                </a:cubicBezTo>
                <a:cubicBezTo>
                  <a:pt x="665815" y="12475"/>
                  <a:pt x="851175" y="27614"/>
                  <a:pt x="539341" y="10758"/>
                </a:cubicBezTo>
                <a:cubicBezTo>
                  <a:pt x="481939" y="7655"/>
                  <a:pt x="424704" y="0"/>
                  <a:pt x="367218" y="0"/>
                </a:cubicBezTo>
                <a:cubicBezTo>
                  <a:pt x="320464" y="0"/>
                  <a:pt x="268606" y="8965"/>
                  <a:pt x="248884" y="10758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C6724FC-ED1C-8426-059F-1FA76B720572}"/>
              </a:ext>
            </a:extLst>
          </p:cNvPr>
          <p:cNvGrpSpPr/>
          <p:nvPr/>
        </p:nvGrpSpPr>
        <p:grpSpPr>
          <a:xfrm>
            <a:off x="4449346" y="2591111"/>
            <a:ext cx="6702840" cy="1514880"/>
            <a:chOff x="4449346" y="2591111"/>
            <a:chExt cx="6702840" cy="151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43116F5-A064-33E6-F399-1E966C15C949}"/>
                    </a:ext>
                  </a:extLst>
                </p14:cNvPr>
                <p14:cNvContentPartPr/>
                <p14:nvPr/>
              </p14:nvContentPartPr>
              <p14:xfrm>
                <a:off x="4449346" y="2592191"/>
                <a:ext cx="6599160" cy="15138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43116F5-A064-33E6-F399-1E966C15C94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31346" y="2574551"/>
                  <a:ext cx="6634800" cy="154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624CDB9-2974-372D-0F1F-9888FD589E50}"/>
                    </a:ext>
                  </a:extLst>
                </p14:cNvPr>
                <p14:cNvContentPartPr/>
                <p14:nvPr/>
              </p14:nvContentPartPr>
              <p14:xfrm>
                <a:off x="10929706" y="2591111"/>
                <a:ext cx="222480" cy="1659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624CDB9-2974-372D-0F1F-9888FD589E5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911706" y="2573471"/>
                  <a:ext cx="258120" cy="20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96474CC1-48A0-B113-F9F8-BFE0E7533BD7}"/>
                  </a:ext>
                </a:extLst>
              </p14:cNvPr>
              <p14:cNvContentPartPr/>
              <p14:nvPr/>
            </p14:nvContentPartPr>
            <p14:xfrm>
              <a:off x="4377706" y="3990431"/>
              <a:ext cx="192960" cy="986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96474CC1-48A0-B113-F9F8-BFE0E7533BD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59706" y="3972431"/>
                <a:ext cx="22860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61B6DB2D-BEE0-3775-D843-624E319752D4}"/>
                  </a:ext>
                </a:extLst>
              </p14:cNvPr>
              <p14:cNvContentPartPr/>
              <p14:nvPr/>
            </p14:nvContentPartPr>
            <p14:xfrm>
              <a:off x="3740506" y="2636831"/>
              <a:ext cx="2198160" cy="237636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61B6DB2D-BEE0-3775-D843-624E319752D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22503" y="2618831"/>
                <a:ext cx="2233806" cy="241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204F0D72-2301-451D-6DAB-BF6A8D12423A}"/>
                  </a:ext>
                </a:extLst>
              </p14:cNvPr>
              <p14:cNvContentPartPr/>
              <p14:nvPr/>
            </p14:nvContentPartPr>
            <p14:xfrm>
              <a:off x="3678946" y="2599751"/>
              <a:ext cx="154080" cy="1648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204F0D72-2301-451D-6DAB-BF6A8D12423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60988" y="2581751"/>
                <a:ext cx="189637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7D64A8FB-DE25-DD25-EE33-C12546B5BD5A}"/>
                  </a:ext>
                </a:extLst>
              </p14:cNvPr>
              <p14:cNvContentPartPr/>
              <p14:nvPr/>
            </p14:nvContentPartPr>
            <p14:xfrm>
              <a:off x="5023546" y="4894391"/>
              <a:ext cx="183960" cy="1281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7D64A8FB-DE25-DD25-EE33-C12546B5BD5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005546" y="4876340"/>
                <a:ext cx="219600" cy="1639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FA9ED76-9B78-CB05-C299-FBD9BC3251A0}"/>
              </a:ext>
            </a:extLst>
          </p:cNvPr>
          <p:cNvGrpSpPr/>
          <p:nvPr/>
        </p:nvGrpSpPr>
        <p:grpSpPr>
          <a:xfrm>
            <a:off x="6549946" y="2643671"/>
            <a:ext cx="1109880" cy="2659680"/>
            <a:chOff x="6549946" y="2643671"/>
            <a:chExt cx="1109880" cy="265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3333AC9-F457-B5EE-9C65-F55BCF90C3F5}"/>
                    </a:ext>
                  </a:extLst>
                </p14:cNvPr>
                <p14:cNvContentPartPr/>
                <p14:nvPr/>
              </p14:nvContentPartPr>
              <p14:xfrm>
                <a:off x="6549946" y="2678951"/>
                <a:ext cx="1002600" cy="26244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3333AC9-F457-B5EE-9C65-F55BCF90C3F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531946" y="2660951"/>
                  <a:ext cx="1038240" cy="266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8F5A467-B870-0DB7-3AD7-870438AF9D3A}"/>
                    </a:ext>
                  </a:extLst>
                </p14:cNvPr>
                <p14:cNvContentPartPr/>
                <p14:nvPr/>
              </p14:nvContentPartPr>
              <p14:xfrm>
                <a:off x="7422226" y="2643671"/>
                <a:ext cx="237600" cy="1422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8F5A467-B870-0DB7-3AD7-870438AF9D3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404586" y="2626031"/>
                  <a:ext cx="273240" cy="177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07E3DCBC-4D44-6988-8A5D-FB43D1B37C52}"/>
                  </a:ext>
                </a:extLst>
              </p14:cNvPr>
              <p14:cNvContentPartPr/>
              <p14:nvPr/>
            </p14:nvContentPartPr>
            <p14:xfrm>
              <a:off x="6432586" y="5184911"/>
              <a:ext cx="248040" cy="1764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07E3DCBC-4D44-6988-8A5D-FB43D1B37C5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414560" y="5166911"/>
                <a:ext cx="283732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1FE9C8E8-8A50-2FF6-11E1-CFC507856D6E}"/>
                  </a:ext>
                </a:extLst>
              </p14:cNvPr>
              <p14:cNvContentPartPr/>
              <p14:nvPr/>
            </p14:nvContentPartPr>
            <p14:xfrm>
              <a:off x="3291226" y="3484631"/>
              <a:ext cx="1783440" cy="3276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1FE9C8E8-8A50-2FF6-11E1-CFC507856D6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2226" y="3475631"/>
                <a:ext cx="180108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B4008289-E9E9-6EB6-B2C1-D990A91DBF1E}"/>
                  </a:ext>
                </a:extLst>
              </p14:cNvPr>
              <p14:cNvContentPartPr/>
              <p14:nvPr/>
            </p14:nvContentPartPr>
            <p14:xfrm>
              <a:off x="2871826" y="2011151"/>
              <a:ext cx="1630440" cy="324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B4008289-E9E9-6EB6-B2C1-D990A91DBF1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862826" y="2002151"/>
                <a:ext cx="164808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40DC55BD-79AF-0C02-DB02-2A2FD792C232}"/>
                  </a:ext>
                </a:extLst>
              </p14:cNvPr>
              <p14:cNvContentPartPr/>
              <p14:nvPr/>
            </p14:nvContentPartPr>
            <p14:xfrm>
              <a:off x="5959546" y="2580311"/>
              <a:ext cx="3347640" cy="5328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40DC55BD-79AF-0C02-DB02-2A2FD792C23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950546" y="2571311"/>
                <a:ext cx="336528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00E99D72-E36C-2269-E321-83CFD2388797}"/>
                  </a:ext>
                </a:extLst>
              </p14:cNvPr>
              <p14:cNvContentPartPr/>
              <p14:nvPr/>
            </p14:nvContentPartPr>
            <p14:xfrm>
              <a:off x="4248826" y="5625551"/>
              <a:ext cx="3845520" cy="6516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00E99D72-E36C-2269-E321-83CFD238879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239826" y="5616551"/>
                <a:ext cx="386316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5674BCEC-FB0A-24CC-845F-9B19890E5267}"/>
                  </a:ext>
                </a:extLst>
              </p14:cNvPr>
              <p14:cNvContentPartPr/>
              <p14:nvPr/>
            </p14:nvContentPartPr>
            <p14:xfrm>
              <a:off x="4216786" y="5314151"/>
              <a:ext cx="957960" cy="288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5674BCEC-FB0A-24CC-845F-9B19890E526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207789" y="5305151"/>
                <a:ext cx="975593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82434F73-CB50-70BD-2668-CACB71BAF7CF}"/>
                  </a:ext>
                </a:extLst>
              </p14:cNvPr>
              <p14:cNvContentPartPr/>
              <p14:nvPr/>
            </p14:nvContentPartPr>
            <p14:xfrm>
              <a:off x="2828626" y="2582471"/>
              <a:ext cx="870840" cy="2160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82434F73-CB50-70BD-2668-CACB71BAF7C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819626" y="2573471"/>
                <a:ext cx="88848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AB34958A-602D-7002-BCC7-5DA3D05E7C7D}"/>
                  </a:ext>
                </a:extLst>
              </p14:cNvPr>
              <p14:cNvContentPartPr/>
              <p14:nvPr/>
            </p14:nvContentPartPr>
            <p14:xfrm>
              <a:off x="3549706" y="4688831"/>
              <a:ext cx="1483920" cy="338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AB34958A-602D-7002-BCC7-5DA3D05E7C7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540708" y="4679926"/>
                <a:ext cx="1501556" cy="512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99EF1713-40BD-5968-12AC-76104C1C6FC5}"/>
                  </a:ext>
                </a:extLst>
              </p14:cNvPr>
              <p14:cNvContentPartPr/>
              <p14:nvPr/>
            </p14:nvContentPartPr>
            <p14:xfrm>
              <a:off x="1150666" y="2559431"/>
              <a:ext cx="1585800" cy="3348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99EF1713-40BD-5968-12AC-76104C1C6FC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141666" y="2550431"/>
                <a:ext cx="160344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6059ECD5-682D-6FFF-86D7-10E26B45EDF3}"/>
                  </a:ext>
                </a:extLst>
              </p14:cNvPr>
              <p14:cNvContentPartPr/>
              <p14:nvPr/>
            </p14:nvContentPartPr>
            <p14:xfrm>
              <a:off x="3592546" y="4410191"/>
              <a:ext cx="1053720" cy="230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6059ECD5-682D-6FFF-86D7-10E26B45EDF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583546" y="4401191"/>
                <a:ext cx="107136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E93CDF94-4C5C-C35C-CBF6-9091669389CE}"/>
                  </a:ext>
                </a:extLst>
              </p14:cNvPr>
              <p14:cNvContentPartPr/>
              <p14:nvPr/>
            </p14:nvContentPartPr>
            <p14:xfrm>
              <a:off x="10757266" y="2559791"/>
              <a:ext cx="963720" cy="111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E93CDF94-4C5C-C35C-CBF6-9091669389C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748266" y="2550791"/>
                <a:ext cx="98136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601C4D29-C77A-DAF5-0ABD-E954946A7BCC}"/>
                  </a:ext>
                </a:extLst>
              </p14:cNvPr>
              <p14:cNvContentPartPr/>
              <p14:nvPr/>
            </p14:nvContentPartPr>
            <p14:xfrm>
              <a:off x="761866" y="1451711"/>
              <a:ext cx="2583000" cy="174276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601C4D29-C77A-DAF5-0ABD-E954946A7BC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43866" y="1433711"/>
                <a:ext cx="2618640" cy="177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11423310-AFFD-9901-E3C4-27D72C072F46}"/>
                  </a:ext>
                </a:extLst>
              </p14:cNvPr>
              <p14:cNvContentPartPr/>
              <p14:nvPr/>
            </p14:nvContentPartPr>
            <p14:xfrm>
              <a:off x="967426" y="2657351"/>
              <a:ext cx="2388960" cy="183924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11423310-AFFD-9901-E3C4-27D72C072F4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49429" y="2639351"/>
                <a:ext cx="2424595" cy="18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CF534091-9B9A-5762-58EE-0795527510F4}"/>
                  </a:ext>
                </a:extLst>
              </p14:cNvPr>
              <p14:cNvContentPartPr/>
              <p14:nvPr/>
            </p14:nvContentPartPr>
            <p14:xfrm>
              <a:off x="3173146" y="3060191"/>
              <a:ext cx="250920" cy="13968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CF534091-9B9A-5762-58EE-0795527510F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155146" y="3042144"/>
                <a:ext cx="286560" cy="1754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514C462A-9F7A-F5C8-01FD-0293C4E0616D}"/>
                  </a:ext>
                </a:extLst>
              </p14:cNvPr>
              <p14:cNvContentPartPr/>
              <p14:nvPr/>
            </p14:nvContentPartPr>
            <p14:xfrm>
              <a:off x="2807386" y="1592471"/>
              <a:ext cx="196200" cy="16128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514C462A-9F7A-F5C8-01FD-0293C4E0616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789386" y="1574471"/>
                <a:ext cx="23184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91CDDD13-BEAB-28DD-5D11-973BAC0BCD59}"/>
                  </a:ext>
                </a:extLst>
              </p14:cNvPr>
              <p14:cNvContentPartPr/>
              <p14:nvPr/>
            </p14:nvContentPartPr>
            <p14:xfrm>
              <a:off x="1333546" y="2632151"/>
              <a:ext cx="224640" cy="1317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91CDDD13-BEAB-28DD-5D11-973BAC0BCD5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315546" y="2614151"/>
                <a:ext cx="26028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0302D1A9-FB58-F062-62D3-3C938D697597}"/>
                  </a:ext>
                </a:extLst>
              </p14:cNvPr>
              <p14:cNvContentPartPr/>
              <p14:nvPr/>
            </p14:nvContentPartPr>
            <p14:xfrm>
              <a:off x="3194746" y="4382471"/>
              <a:ext cx="188280" cy="1677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0302D1A9-FB58-F062-62D3-3C938D69759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176746" y="4364471"/>
                <a:ext cx="22392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7BA0FBF-35B2-AE15-A869-8B2FF543E7A3}"/>
                  </a:ext>
                </a:extLst>
              </p14:cNvPr>
              <p14:cNvContentPartPr/>
              <p14:nvPr/>
            </p14:nvContentPartPr>
            <p14:xfrm>
              <a:off x="4937019" y="3571031"/>
              <a:ext cx="3864600" cy="860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7BA0FBF-35B2-AE15-A869-8B2FF543E7A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919019" y="3553039"/>
                <a:ext cx="3900240" cy="895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156C8EC-27EB-772B-19AF-176FE933830A}"/>
                  </a:ext>
                </a:extLst>
              </p14:cNvPr>
              <p14:cNvContentPartPr/>
              <p14:nvPr/>
            </p14:nvContentPartPr>
            <p14:xfrm>
              <a:off x="8702979" y="4281311"/>
              <a:ext cx="137880" cy="2383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156C8EC-27EB-772B-19AF-176FE933830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684979" y="4263338"/>
                <a:ext cx="173520" cy="273906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0E0041E0-149A-3D5D-0ED7-CDF506CB00D1}"/>
              </a:ext>
            </a:extLst>
          </p:cNvPr>
          <p:cNvSpPr txBox="1"/>
          <p:nvPr/>
        </p:nvSpPr>
        <p:spPr>
          <a:xfrm>
            <a:off x="8354929" y="4694200"/>
            <a:ext cx="1929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C7C7C7"/>
                </a:solidFill>
                <a:latin typeface="Cascadia Mono PL" panose="020B0609020000020004" pitchFamily="49" charset="0"/>
                <a:ea typeface="Cascadia Mono PL" panose="020B0609020000020004" pitchFamily="49" charset="0"/>
                <a:cs typeface="Cascadia Mono PL" panose="020B0609020000020004" pitchFamily="49" charset="0"/>
              </a:rPr>
              <a:t>MyQueueTrigger</a:t>
            </a:r>
            <a:endParaRPr lang="en-SE" sz="1600" dirty="0">
              <a:solidFill>
                <a:srgbClr val="C7C7C7"/>
              </a:solidFill>
              <a:latin typeface="Cascadia Mono PL" panose="020B0609020000020004" pitchFamily="49" charset="0"/>
              <a:ea typeface="Cascadia Mono PL" panose="020B0609020000020004" pitchFamily="49" charset="0"/>
              <a:cs typeface="Cascadia Mono PL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5179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out_Azure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about_AzureWebJobs</a:t>
            </a:r>
            <a:endParaRPr lang="en-GB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9EB48A03-5F27-0A37-D4FD-1E3CC4B22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App Service feature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Run scripts/programs in app context</a:t>
            </a:r>
          </a:p>
          <a:p>
            <a:pPr lvl="1"/>
            <a:r>
              <a:rPr lang="en-US" dirty="0"/>
              <a:t>Azure Functions 👍 </a:t>
            </a:r>
            <a:r>
              <a:rPr lang="en-GB" dirty="0" err="1"/>
              <a:t>WebJobs</a:t>
            </a:r>
            <a:r>
              <a:rPr lang="en-GB" dirty="0"/>
              <a:t> </a:t>
            </a:r>
            <a:r>
              <a:rPr lang="en-US" dirty="0"/>
              <a:t>👎</a:t>
            </a: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SDK to write Extensions – Bindings</a:t>
            </a:r>
          </a:p>
          <a:p>
            <a:pPr lvl="1"/>
            <a:r>
              <a:rPr lang="en-GB" dirty="0"/>
              <a:t>NuGet Packages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“</a:t>
            </a:r>
            <a:r>
              <a:rPr lang="en-GB" dirty="0" err="1"/>
              <a:t>WebJobs</a:t>
            </a:r>
            <a:r>
              <a:rPr lang="en-GB" dirty="0"/>
              <a:t> SDK as a Service”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EBDAD2-2586-13A4-D275-4F241137E9E7}"/>
              </a:ext>
            </a:extLst>
          </p:cNvPr>
          <p:cNvGrpSpPr/>
          <p:nvPr/>
        </p:nvGrpSpPr>
        <p:grpSpPr>
          <a:xfrm>
            <a:off x="-3860949" y="-16964"/>
            <a:ext cx="3860949" cy="6874964"/>
            <a:chOff x="-3860949" y="-16964"/>
            <a:chExt cx="3860949" cy="687496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94B8960-1507-AC4F-A457-B8603774894C}"/>
                </a:ext>
              </a:extLst>
            </p:cNvPr>
            <p:cNvSpPr/>
            <p:nvPr/>
          </p:nvSpPr>
          <p:spPr>
            <a:xfrm>
              <a:off x="-3860949" y="-16964"/>
              <a:ext cx="977900" cy="6874964"/>
            </a:xfrm>
            <a:prstGeom prst="rect">
              <a:avLst/>
            </a:prstGeom>
            <a:solidFill>
              <a:srgbClr val="1B1A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FAE540A-20DC-1FE2-C1B7-A75C1957D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883049" y="-16964"/>
              <a:ext cx="2883049" cy="68749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32829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0" dur="1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6" dur="1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2" dur="1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85185E-6 L 0.25 1.85185E-6 " pathEditMode="relative" rAng="0" ptsTypes="AA">
                                      <p:cBhvr>
                                        <p:cTn id="38" dur="1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59259E-6 L 0.25 -2.59259E-6 " pathEditMode="relative" rAng="0" ptsTypes="AA">
                                      <p:cBhvr>
                                        <p:cTn id="44" dur="1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/>
      <p:bldP spid="7" grpId="1" uiExpand="1" build="p"/>
    </p:bldLst>
  </p:timing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1688</TotalTime>
  <Words>550</Words>
  <Application>Microsoft Office PowerPoint</Application>
  <PresentationFormat>Widescreen</PresentationFormat>
  <Paragraphs>148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Calibri</vt:lpstr>
      <vt:lpstr>Calibri Light</vt:lpstr>
      <vt:lpstr>Cascadia Code</vt:lpstr>
      <vt:lpstr>Cascadia Code Regular</vt:lpstr>
      <vt:lpstr>Cascadia Code SemiLight</vt:lpstr>
      <vt:lpstr>Cascadia Mono</vt:lpstr>
      <vt:lpstr>Cascadia Mono PL</vt:lpstr>
      <vt:lpstr>Wingdings</vt:lpstr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Platform Language</vt:lpstr>
      <vt:lpstr>Agenda</vt:lpstr>
      <vt:lpstr>about_AzureFunction</vt:lpstr>
      <vt:lpstr>about_Azure</vt:lpstr>
      <vt:lpstr>about_AzureFunctionBindings</vt:lpstr>
      <vt:lpstr>about_AzureWebJobs</vt:lpstr>
      <vt:lpstr>Discord Webhook API</vt:lpstr>
      <vt:lpstr>Discord Output Binding</vt:lpstr>
      <vt:lpstr>Creating Azure Function Bindings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Emanuel Palm</cp:lastModifiedBy>
  <cp:revision>131</cp:revision>
  <dcterms:created xsi:type="dcterms:W3CDTF">2022-05-02T14:38:43Z</dcterms:created>
  <dcterms:modified xsi:type="dcterms:W3CDTF">2022-06-21T09:28:44Z</dcterms:modified>
</cp:coreProperties>
</file>